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7" r:id="rId2"/>
    <p:sldId id="392" r:id="rId3"/>
    <p:sldId id="393" r:id="rId4"/>
    <p:sldId id="266" r:id="rId5"/>
    <p:sldId id="400" r:id="rId6"/>
    <p:sldId id="265" r:id="rId7"/>
    <p:sldId id="260" r:id="rId8"/>
    <p:sldId id="261" r:id="rId9"/>
    <p:sldId id="402" r:id="rId10"/>
    <p:sldId id="258" r:id="rId11"/>
    <p:sldId id="259" r:id="rId12"/>
    <p:sldId id="397" r:id="rId13"/>
    <p:sldId id="398" r:id="rId14"/>
    <p:sldId id="396" r:id="rId15"/>
    <p:sldId id="394" r:id="rId16"/>
    <p:sldId id="395" r:id="rId17"/>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6357" autoAdjust="0"/>
  </p:normalViewPr>
  <p:slideViewPr>
    <p:cSldViewPr snapToGrid="0">
      <p:cViewPr varScale="1">
        <p:scale>
          <a:sx n="79" d="100"/>
          <a:sy n="79" d="100"/>
        </p:scale>
        <p:origin x="3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86178-0C7C-42BC-A879-1C5B84B6E26A}"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C6FCD-FF95-4701-8F78-515424377F6E}" type="slidenum">
              <a:rPr lang="en-GB" smtClean="0"/>
              <a:t>‹#›</a:t>
            </a:fld>
            <a:endParaRPr lang="en-GB"/>
          </a:p>
        </p:txBody>
      </p:sp>
    </p:spTree>
    <p:extLst>
      <p:ext uri="{BB962C8B-B14F-4D97-AF65-F5344CB8AC3E}">
        <p14:creationId xmlns:p14="http://schemas.microsoft.com/office/powerpoint/2010/main" val="183300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3939CD-8357-7347-9AC2-F8D7CFF1D15A}" type="slidenum">
              <a:rPr lang="en-US" smtClean="0"/>
              <a:t>2</a:t>
            </a:fld>
            <a:endParaRPr lang="en-US"/>
          </a:p>
        </p:txBody>
      </p:sp>
    </p:spTree>
    <p:extLst>
      <p:ext uri="{BB962C8B-B14F-4D97-AF65-F5344CB8AC3E}">
        <p14:creationId xmlns:p14="http://schemas.microsoft.com/office/powerpoint/2010/main" val="137545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15</a:t>
            </a:fld>
            <a:endParaRPr lang="en-GB"/>
          </a:p>
        </p:txBody>
      </p:sp>
    </p:spTree>
    <p:extLst>
      <p:ext uri="{BB962C8B-B14F-4D97-AF65-F5344CB8AC3E}">
        <p14:creationId xmlns:p14="http://schemas.microsoft.com/office/powerpoint/2010/main" val="225157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16</a:t>
            </a:fld>
            <a:endParaRPr lang="en-GB"/>
          </a:p>
        </p:txBody>
      </p:sp>
    </p:spTree>
    <p:extLst>
      <p:ext uri="{BB962C8B-B14F-4D97-AF65-F5344CB8AC3E}">
        <p14:creationId xmlns:p14="http://schemas.microsoft.com/office/powerpoint/2010/main" val="330863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ample - logo ov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7610138" cy="9906000"/>
          </a:xfrm>
        </p:spPr>
        <p:txBody>
          <a:bodyPr/>
          <a:lstStyle/>
          <a:p>
            <a:r>
              <a:rPr lang="en-US"/>
              <a:t>Click icon to add picture</a:t>
            </a:r>
            <a:endParaRPr lang="en-GB"/>
          </a:p>
        </p:txBody>
      </p:sp>
      <p:pic>
        <p:nvPicPr>
          <p:cNvPr id="2" name="Picture 1">
            <a:extLst>
              <a:ext uri="{FF2B5EF4-FFF2-40B4-BE49-F238E27FC236}">
                <a16:creationId xmlns:a16="http://schemas.microsoft.com/office/drawing/2014/main" id="{395A4282-3A29-4D13-B164-B5271EF9DEE7}"/>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5794611" y="3823151"/>
            <a:ext cx="6020921" cy="2248880"/>
          </a:xfrm>
          <a:prstGeom prst="rect">
            <a:avLst/>
          </a:prstGeom>
        </p:spPr>
      </p:pic>
    </p:spTree>
    <p:extLst>
      <p:ext uri="{BB962C8B-B14F-4D97-AF65-F5344CB8AC3E}">
        <p14:creationId xmlns:p14="http://schemas.microsoft.com/office/powerpoint/2010/main" val="484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subhead Slide - light ">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518256"/>
            <a:ext cx="15849124" cy="1364463"/>
          </a:xfrm>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4416385" y="5796845"/>
            <a:ext cx="8474698" cy="7215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74517984-F2BA-462F-956F-288D052E4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2709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head Slide - blue ">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372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with subhead Slide - blue ">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4142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with Logo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302000"/>
            <a:ext cx="15849124" cy="1651000"/>
          </a:xfrm>
        </p:spPr>
        <p:txBody>
          <a:bodyPr/>
          <a:lstStyle>
            <a:lvl1pPr>
              <a:defRPr>
                <a:solidFill>
                  <a:schemeClr val="tx2"/>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436070"/>
            <a:ext cx="8474698" cy="721548"/>
          </a:xfrm>
        </p:spPr>
        <p:txBody>
          <a:bodyPr/>
          <a:lstStyle>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963D5E8C-EA63-4246-B467-CB2EA33204F0}"/>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724107" y="7178943"/>
            <a:ext cx="5591255" cy="2088395"/>
          </a:xfrm>
          <a:prstGeom prst="rect">
            <a:avLst/>
          </a:prstGeom>
        </p:spPr>
      </p:pic>
    </p:spTree>
    <p:extLst>
      <p:ext uri="{BB962C8B-B14F-4D97-AF65-F5344CB8AC3E}">
        <p14:creationId xmlns:p14="http://schemas.microsoft.com/office/powerpoint/2010/main" val="321797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with Logo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9659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with Logo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290667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 with text">
    <p:bg>
      <p:bgPr>
        <a:solidFill>
          <a:srgbClr val="EDEDED"/>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80507" y="2210726"/>
            <a:ext cx="15849124" cy="617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F25E0C9-4DEF-4963-B351-AB26FE8D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2" name="Title 1">
            <a:extLst>
              <a:ext uri="{FF2B5EF4-FFF2-40B4-BE49-F238E27FC236}">
                <a16:creationId xmlns:a16="http://schemas.microsoft.com/office/drawing/2014/main" id="{975298C6-A1AD-4EF4-B3FB-07D1EDB4F8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718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U blue with text">
    <p:spTree>
      <p:nvGrpSpPr>
        <p:cNvPr id="1" name=""/>
        <p:cNvGrpSpPr/>
        <p:nvPr/>
      </p:nvGrpSpPr>
      <p:grpSpPr>
        <a:xfrm>
          <a:off x="0" y="0"/>
          <a:ext cx="0" cy="0"/>
          <a:chOff x="0" y="0"/>
          <a:chExt cx="0" cy="0"/>
        </a:xfrm>
      </p:grpSpPr>
      <p:sp>
        <p:nvSpPr>
          <p:cNvPr id="2" name="Rectangle 1"/>
          <p:cNvSpPr/>
          <p:nvPr/>
        </p:nvSpPr>
        <p:spPr>
          <a:xfrm>
            <a:off x="0" y="0"/>
            <a:ext cx="17751019" cy="9906000"/>
          </a:xfrm>
          <a:prstGeom prst="rect">
            <a:avLst/>
          </a:prstGeom>
          <a:solidFill>
            <a:schemeClr val="accent1"/>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8903"/>
          </a:p>
        </p:txBody>
      </p:sp>
      <p:sp>
        <p:nvSpPr>
          <p:cNvPr id="4" name="Picture Placeholder 3"/>
          <p:cNvSpPr>
            <a:spLocks noGrp="1"/>
          </p:cNvSpPr>
          <p:nvPr>
            <p:ph type="pic" sz="quarter" idx="11"/>
          </p:nvPr>
        </p:nvSpPr>
        <p:spPr>
          <a:xfrm>
            <a:off x="8526857" y="-7901331"/>
            <a:ext cx="17135997" cy="17186680"/>
          </a:xfrm>
          <a:prstGeom prst="pie">
            <a:avLst>
              <a:gd name="adj1" fmla="val 5389127"/>
              <a:gd name="adj2" fmla="val 10797264"/>
            </a:avLst>
          </a:prstGeom>
          <a:noFill/>
        </p:spPr>
        <p:txBody>
          <a:bodyPr/>
          <a:lstStyle/>
          <a:p>
            <a:r>
              <a:rPr lang="en-US"/>
              <a:t>Click icon to add picture</a:t>
            </a:r>
            <a:endParaRPr lang="en-GB" dirty="0"/>
          </a:p>
        </p:txBody>
      </p:sp>
      <p:sp>
        <p:nvSpPr>
          <p:cNvPr id="9" name="Text Placeholder 5"/>
          <p:cNvSpPr>
            <a:spLocks noGrp="1"/>
          </p:cNvSpPr>
          <p:nvPr>
            <p:ph type="body" sz="quarter" idx="10"/>
          </p:nvPr>
        </p:nvSpPr>
        <p:spPr>
          <a:xfrm>
            <a:off x="615187" y="2950759"/>
            <a:ext cx="15329381" cy="3849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E1EF2D8A-D8B8-4AAE-8578-F2ED281EE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pic>
        <p:nvPicPr>
          <p:cNvPr id="5" name="Picture 4">
            <a:extLst>
              <a:ext uri="{FF2B5EF4-FFF2-40B4-BE49-F238E27FC236}">
                <a16:creationId xmlns:a16="http://schemas.microsoft.com/office/drawing/2014/main" id="{C38033E3-E3A5-45CF-B90B-DFF5BE3AB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59996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xample - Text over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7610138" cy="9906000"/>
          </a:xfrm>
        </p:spPr>
        <p:txBody>
          <a:bodyPr/>
          <a:lstStyle/>
          <a:p>
            <a:r>
              <a:rPr lang="en-US"/>
              <a:t>Click icon to add picture</a:t>
            </a:r>
            <a:endParaRPr lang="en-GB"/>
          </a:p>
        </p:txBody>
      </p:sp>
      <p:sp>
        <p:nvSpPr>
          <p:cNvPr id="3" name="Rectangle 2"/>
          <p:cNvSpPr/>
          <p:nvPr/>
        </p:nvSpPr>
        <p:spPr>
          <a:xfrm>
            <a:off x="0" y="0"/>
            <a:ext cx="17610138" cy="9906000"/>
          </a:xfrm>
          <a:prstGeom prst="rect">
            <a:avLst/>
          </a:prstGeom>
          <a:solidFill>
            <a:schemeClr val="accent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solidFill>
                <a:schemeClr val="tx1"/>
              </a:solidFill>
            </a:endParaRPr>
          </a:p>
        </p:txBody>
      </p:sp>
      <p:sp>
        <p:nvSpPr>
          <p:cNvPr id="5" name="Text Placeholder 5"/>
          <p:cNvSpPr>
            <a:spLocks noGrp="1"/>
          </p:cNvSpPr>
          <p:nvPr>
            <p:ph type="body" sz="quarter" idx="10"/>
          </p:nvPr>
        </p:nvSpPr>
        <p:spPr>
          <a:xfrm>
            <a:off x="9292920" y="2929717"/>
            <a:ext cx="6651645" cy="3849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EA423046-3297-46C8-8155-5627C215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5380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lit page">
    <p:spTree>
      <p:nvGrpSpPr>
        <p:cNvPr id="1" name=""/>
        <p:cNvGrpSpPr/>
        <p:nvPr/>
      </p:nvGrpSpPr>
      <p:grpSpPr>
        <a:xfrm>
          <a:off x="0" y="0"/>
          <a:ext cx="0" cy="0"/>
          <a:chOff x="0" y="0"/>
          <a:chExt cx="0" cy="0"/>
        </a:xfrm>
      </p:grpSpPr>
      <p:sp>
        <p:nvSpPr>
          <p:cNvPr id="3" name="Rectangle 2"/>
          <p:cNvSpPr/>
          <p:nvPr/>
        </p:nvSpPr>
        <p:spPr>
          <a:xfrm>
            <a:off x="0" y="2"/>
            <a:ext cx="17610138" cy="100426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9" name="Rectangle 8"/>
          <p:cNvSpPr/>
          <p:nvPr/>
        </p:nvSpPr>
        <p:spPr>
          <a:xfrm>
            <a:off x="8676031" y="2"/>
            <a:ext cx="8934107" cy="10042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069BB683-47A3-4609-9157-578AB727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722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110A2D98-BE9F-464A-A589-98749B03B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91843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plit page">
    <p:bg>
      <p:bgRef idx="1001">
        <a:schemeClr val="bg2"/>
      </p:bgRef>
    </p:bg>
    <p:spTree>
      <p:nvGrpSpPr>
        <p:cNvPr id="1" name=""/>
        <p:cNvGrpSpPr/>
        <p:nvPr/>
      </p:nvGrpSpPr>
      <p:grpSpPr>
        <a:xfrm>
          <a:off x="0" y="0"/>
          <a:ext cx="0" cy="0"/>
          <a:chOff x="0" y="0"/>
          <a:chExt cx="0" cy="0"/>
        </a:xfrm>
      </p:grpSpPr>
      <p:sp>
        <p:nvSpPr>
          <p:cNvPr id="9" name="Rectangle 8"/>
          <p:cNvSpPr/>
          <p:nvPr/>
        </p:nvSpPr>
        <p:spPr>
          <a:xfrm>
            <a:off x="3" y="1"/>
            <a:ext cx="8805069" cy="990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4A08089-4DD3-4FB3-8F2C-333839950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19046412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3" name="TextBox 2">
            <a:extLst>
              <a:ext uri="{FF2B5EF4-FFF2-40B4-BE49-F238E27FC236}">
                <a16:creationId xmlns:a16="http://schemas.microsoft.com/office/drawing/2014/main" id="{E164D53D-31CA-4BE5-B906-54907C48DD09}"/>
              </a:ext>
            </a:extLst>
          </p:cNvPr>
          <p:cNvSpPr txBox="1"/>
          <p:nvPr/>
        </p:nvSpPr>
        <p:spPr>
          <a:xfrm>
            <a:off x="-1597310" y="-4112758"/>
            <a:ext cx="19959310" cy="31521386"/>
          </a:xfrm>
          <a:prstGeom prst="rect">
            <a:avLst/>
          </a:prstGeom>
          <a:noFill/>
        </p:spPr>
        <p:txBody>
          <a:bodyPr wrap="none" rtlCol="0">
            <a:spAutoFit/>
          </a:bodyPr>
          <a:lstStyle/>
          <a:p>
            <a:r>
              <a:rPr lang="en-GB" sz="204233" dirty="0">
                <a:solidFill>
                  <a:schemeClr val="accent1"/>
                </a:solidFill>
                <a:latin typeface="+mj-lt"/>
              </a:rPr>
              <a:t>A</a:t>
            </a:r>
          </a:p>
        </p:txBody>
      </p:sp>
      <p:sp>
        <p:nvSpPr>
          <p:cNvPr id="4" name="TextBox 3">
            <a:extLst>
              <a:ext uri="{FF2B5EF4-FFF2-40B4-BE49-F238E27FC236}">
                <a16:creationId xmlns:a16="http://schemas.microsoft.com/office/drawing/2014/main" id="{685AF8B2-47E1-4192-A7EB-B1B20F9E9FFD}"/>
              </a:ext>
            </a:extLst>
          </p:cNvPr>
          <p:cNvSpPr txBox="1"/>
          <p:nvPr/>
        </p:nvSpPr>
        <p:spPr>
          <a:xfrm>
            <a:off x="5412483" y="-582401"/>
            <a:ext cx="7249100" cy="12725022"/>
          </a:xfrm>
          <a:prstGeom prst="rect">
            <a:avLst/>
          </a:prstGeom>
          <a:noFill/>
        </p:spPr>
        <p:txBody>
          <a:bodyPr wrap="none" rtlCol="0">
            <a:spAutoFit/>
          </a:bodyPr>
          <a:lstStyle/>
          <a:p>
            <a:r>
              <a:rPr lang="en-GB" sz="82090" dirty="0">
                <a:solidFill>
                  <a:schemeClr val="accent1"/>
                </a:solidFill>
                <a:latin typeface="+mj-lt"/>
              </a:rPr>
              <a:t>B</a:t>
            </a:r>
          </a:p>
        </p:txBody>
      </p:sp>
      <p:sp>
        <p:nvSpPr>
          <p:cNvPr id="5" name="TextBox 4">
            <a:extLst>
              <a:ext uri="{FF2B5EF4-FFF2-40B4-BE49-F238E27FC236}">
                <a16:creationId xmlns:a16="http://schemas.microsoft.com/office/drawing/2014/main" id="{16E3F0EF-6348-4F41-B0C7-CEBABE2D3F12}"/>
              </a:ext>
            </a:extLst>
          </p:cNvPr>
          <p:cNvSpPr txBox="1"/>
          <p:nvPr/>
        </p:nvSpPr>
        <p:spPr>
          <a:xfrm>
            <a:off x="7373082" y="1401401"/>
            <a:ext cx="13980109" cy="21932927"/>
          </a:xfrm>
          <a:prstGeom prst="rect">
            <a:avLst/>
          </a:prstGeom>
          <a:noFill/>
        </p:spPr>
        <p:txBody>
          <a:bodyPr wrap="none" rtlCol="0">
            <a:spAutoFit/>
          </a:bodyPr>
          <a:lstStyle/>
          <a:p>
            <a:r>
              <a:rPr lang="en-GB" sz="141925" dirty="0">
                <a:solidFill>
                  <a:schemeClr val="accent1"/>
                </a:solidFill>
                <a:latin typeface="+mj-lt"/>
              </a:rPr>
              <a:t>C</a:t>
            </a:r>
          </a:p>
        </p:txBody>
      </p:sp>
      <p:sp>
        <p:nvSpPr>
          <p:cNvPr id="6" name="TextBox 5">
            <a:extLst>
              <a:ext uri="{FF2B5EF4-FFF2-40B4-BE49-F238E27FC236}">
                <a16:creationId xmlns:a16="http://schemas.microsoft.com/office/drawing/2014/main" id="{A429C092-158C-4584-865E-0AA4D21ECBBD}"/>
              </a:ext>
            </a:extLst>
          </p:cNvPr>
          <p:cNvSpPr txBox="1"/>
          <p:nvPr/>
        </p:nvSpPr>
        <p:spPr>
          <a:xfrm>
            <a:off x="3577988" y="4214995"/>
            <a:ext cx="5452492" cy="18280069"/>
          </a:xfrm>
          <a:prstGeom prst="rect">
            <a:avLst/>
          </a:prstGeom>
          <a:noFill/>
        </p:spPr>
        <p:txBody>
          <a:bodyPr wrap="square" rtlCol="0">
            <a:spAutoFit/>
          </a:bodyPr>
          <a:lstStyle/>
          <a:p>
            <a:r>
              <a:rPr lang="en-GB" sz="118188" dirty="0">
                <a:solidFill>
                  <a:schemeClr val="accent1"/>
                </a:solidFill>
                <a:latin typeface="+mj-lt"/>
              </a:rPr>
              <a:t>D</a:t>
            </a:r>
          </a:p>
        </p:txBody>
      </p:sp>
      <p:sp>
        <p:nvSpPr>
          <p:cNvPr id="7" name="TextBox 6">
            <a:extLst>
              <a:ext uri="{FF2B5EF4-FFF2-40B4-BE49-F238E27FC236}">
                <a16:creationId xmlns:a16="http://schemas.microsoft.com/office/drawing/2014/main" id="{3EB75FEA-350A-499F-BBED-F7AF922E6349}"/>
              </a:ext>
            </a:extLst>
          </p:cNvPr>
          <p:cNvSpPr txBox="1"/>
          <p:nvPr/>
        </p:nvSpPr>
        <p:spPr>
          <a:xfrm>
            <a:off x="12197660" y="362602"/>
            <a:ext cx="5849211" cy="30532204"/>
          </a:xfrm>
          <a:prstGeom prst="rect">
            <a:avLst/>
          </a:prstGeom>
          <a:noFill/>
        </p:spPr>
        <p:txBody>
          <a:bodyPr wrap="square" rtlCol="0">
            <a:spAutoFit/>
          </a:bodyPr>
          <a:lstStyle/>
          <a:p>
            <a:r>
              <a:rPr lang="en-GB" sz="197805" dirty="0">
                <a:solidFill>
                  <a:schemeClr val="accent1"/>
                </a:solidFill>
                <a:latin typeface="+mj-lt"/>
              </a:rPr>
              <a:t>E</a:t>
            </a:r>
          </a:p>
        </p:txBody>
      </p:sp>
    </p:spTree>
    <p:extLst>
      <p:ext uri="{BB962C8B-B14F-4D97-AF65-F5344CB8AC3E}">
        <p14:creationId xmlns:p14="http://schemas.microsoft.com/office/powerpoint/2010/main" val="267150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le with image">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solidFill>
                <a:schemeClr val="accent4"/>
              </a:solidFill>
            </a:endParaRPr>
          </a:p>
        </p:txBody>
      </p:sp>
      <p:sp>
        <p:nvSpPr>
          <p:cNvPr id="6" name="Rectangle 5"/>
          <p:cNvSpPr/>
          <p:nvPr/>
        </p:nvSpPr>
        <p:spPr>
          <a:xfrm>
            <a:off x="8526858" y="494994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8526854"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9342409" y="5582469"/>
            <a:ext cx="7533976"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B90312FB-9442-4AFC-A5EB-F06E3BE2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85992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3 tile with image reversed ">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6" name="Rectangle 5"/>
          <p:cNvSpPr/>
          <p:nvPr/>
        </p:nvSpPr>
        <p:spPr>
          <a:xfrm>
            <a:off x="0" y="494913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9496113" y="625604"/>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1"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774653" y="5334819"/>
            <a:ext cx="7533976" cy="301649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4BC1D231-830F-4F42-BB6F-8CA220C9F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4120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text split">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7" name="Content Placeholder 2"/>
          <p:cNvSpPr>
            <a:spLocks noGrp="1"/>
          </p:cNvSpPr>
          <p:nvPr>
            <p:ph idx="1"/>
          </p:nvPr>
        </p:nvSpPr>
        <p:spPr>
          <a:xfrm>
            <a:off x="647881" y="776945"/>
            <a:ext cx="7380273" cy="72522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8525955" y="-1"/>
            <a:ext cx="9084184" cy="9905999"/>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1AA5FF48-63DF-47D5-9862-AF35514D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6895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prstGeom prst="rect">
            <a:avLst/>
          </a:prstGeom>
          <a:solidFill>
            <a:srgbClr val="FFFFFF"/>
          </a:solidFill>
          <a:ln>
            <a:solidFill>
              <a:srgbClr val="FFFFFF"/>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5470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Image and text 4 column light">
    <p:bg>
      <p:bgPr>
        <a:solidFill>
          <a:srgbClr val="EDEDE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rgbClr val="FF473D"/>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custGeom>
            <a:avLst/>
            <a:gdLst>
              <a:gd name="connsiteX0" fmla="*/ 0 w 11016461"/>
              <a:gd name="connsiteY0" fmla="*/ 0 h 7947570"/>
              <a:gd name="connsiteX1" fmla="*/ 578364 w 11016461"/>
              <a:gd name="connsiteY1" fmla="*/ 0 h 7947570"/>
              <a:gd name="connsiteX2" fmla="*/ 936399 w 11016461"/>
              <a:gd name="connsiteY2" fmla="*/ 0 h 7947570"/>
              <a:gd name="connsiteX3" fmla="*/ 1624928 w 11016461"/>
              <a:gd name="connsiteY3" fmla="*/ 0 h 7947570"/>
              <a:gd name="connsiteX4" fmla="*/ 2313457 w 11016461"/>
              <a:gd name="connsiteY4" fmla="*/ 0 h 7947570"/>
              <a:gd name="connsiteX5" fmla="*/ 2891821 w 11016461"/>
              <a:gd name="connsiteY5" fmla="*/ 0 h 7947570"/>
              <a:gd name="connsiteX6" fmla="*/ 3690514 w 11016461"/>
              <a:gd name="connsiteY6" fmla="*/ 0 h 7947570"/>
              <a:gd name="connsiteX7" fmla="*/ 4048549 w 11016461"/>
              <a:gd name="connsiteY7" fmla="*/ 0 h 7947570"/>
              <a:gd name="connsiteX8" fmla="*/ 4516749 w 11016461"/>
              <a:gd name="connsiteY8" fmla="*/ 0 h 7947570"/>
              <a:gd name="connsiteX9" fmla="*/ 5205278 w 11016461"/>
              <a:gd name="connsiteY9" fmla="*/ 0 h 7947570"/>
              <a:gd name="connsiteX10" fmla="*/ 6003971 w 11016461"/>
              <a:gd name="connsiteY10" fmla="*/ 0 h 7947570"/>
              <a:gd name="connsiteX11" fmla="*/ 6472171 w 11016461"/>
              <a:gd name="connsiteY11" fmla="*/ 0 h 7947570"/>
              <a:gd name="connsiteX12" fmla="*/ 6940370 w 11016461"/>
              <a:gd name="connsiteY12" fmla="*/ 0 h 7947570"/>
              <a:gd name="connsiteX13" fmla="*/ 7298405 w 11016461"/>
              <a:gd name="connsiteY13" fmla="*/ 0 h 7947570"/>
              <a:gd name="connsiteX14" fmla="*/ 7656440 w 11016461"/>
              <a:gd name="connsiteY14" fmla="*/ 0 h 7947570"/>
              <a:gd name="connsiteX15" fmla="*/ 8124640 w 11016461"/>
              <a:gd name="connsiteY15" fmla="*/ 0 h 7947570"/>
              <a:gd name="connsiteX16" fmla="*/ 8482675 w 11016461"/>
              <a:gd name="connsiteY16" fmla="*/ 0 h 7947570"/>
              <a:gd name="connsiteX17" fmla="*/ 9391533 w 11016461"/>
              <a:gd name="connsiteY17" fmla="*/ 0 h 7947570"/>
              <a:gd name="connsiteX18" fmla="*/ 9969897 w 11016461"/>
              <a:gd name="connsiteY18" fmla="*/ 0 h 7947570"/>
              <a:gd name="connsiteX19" fmla="*/ 11016461 w 11016461"/>
              <a:gd name="connsiteY19" fmla="*/ 0 h 7947570"/>
              <a:gd name="connsiteX20" fmla="*/ 11016461 w 11016461"/>
              <a:gd name="connsiteY20" fmla="*/ 821249 h 7947570"/>
              <a:gd name="connsiteX21" fmla="*/ 11016461 w 11016461"/>
              <a:gd name="connsiteY21" fmla="*/ 1324595 h 7947570"/>
              <a:gd name="connsiteX22" fmla="*/ 11016461 w 11016461"/>
              <a:gd name="connsiteY22" fmla="*/ 1907417 h 7947570"/>
              <a:gd name="connsiteX23" fmla="*/ 11016461 w 11016461"/>
              <a:gd name="connsiteY23" fmla="*/ 2649190 h 7947570"/>
              <a:gd name="connsiteX24" fmla="*/ 11016461 w 11016461"/>
              <a:gd name="connsiteY24" fmla="*/ 3152536 h 7947570"/>
              <a:gd name="connsiteX25" fmla="*/ 11016461 w 11016461"/>
              <a:gd name="connsiteY25" fmla="*/ 3814834 h 7947570"/>
              <a:gd name="connsiteX26" fmla="*/ 11016461 w 11016461"/>
              <a:gd name="connsiteY26" fmla="*/ 4318180 h 7947570"/>
              <a:gd name="connsiteX27" fmla="*/ 11016461 w 11016461"/>
              <a:gd name="connsiteY27" fmla="*/ 5139429 h 7947570"/>
              <a:gd name="connsiteX28" fmla="*/ 11016461 w 11016461"/>
              <a:gd name="connsiteY28" fmla="*/ 5801726 h 7947570"/>
              <a:gd name="connsiteX29" fmla="*/ 11016461 w 11016461"/>
              <a:gd name="connsiteY29" fmla="*/ 6225596 h 7947570"/>
              <a:gd name="connsiteX30" fmla="*/ 11016461 w 11016461"/>
              <a:gd name="connsiteY30" fmla="*/ 6728943 h 7947570"/>
              <a:gd name="connsiteX31" fmla="*/ 11016461 w 11016461"/>
              <a:gd name="connsiteY31" fmla="*/ 7152813 h 7947570"/>
              <a:gd name="connsiteX32" fmla="*/ 11016461 w 11016461"/>
              <a:gd name="connsiteY32" fmla="*/ 7947570 h 7947570"/>
              <a:gd name="connsiteX33" fmla="*/ 10107603 w 11016461"/>
              <a:gd name="connsiteY33" fmla="*/ 7947570 h 7947570"/>
              <a:gd name="connsiteX34" fmla="*/ 9419074 w 11016461"/>
              <a:gd name="connsiteY34" fmla="*/ 7947570 h 7947570"/>
              <a:gd name="connsiteX35" fmla="*/ 8620381 w 11016461"/>
              <a:gd name="connsiteY35" fmla="*/ 7947570 h 7947570"/>
              <a:gd name="connsiteX36" fmla="*/ 8262346 w 11016461"/>
              <a:gd name="connsiteY36" fmla="*/ 7947570 h 7947570"/>
              <a:gd name="connsiteX37" fmla="*/ 7573817 w 11016461"/>
              <a:gd name="connsiteY37" fmla="*/ 7947570 h 7947570"/>
              <a:gd name="connsiteX38" fmla="*/ 7105617 w 11016461"/>
              <a:gd name="connsiteY38" fmla="*/ 7947570 h 7947570"/>
              <a:gd name="connsiteX39" fmla="*/ 6417089 w 11016461"/>
              <a:gd name="connsiteY39" fmla="*/ 7947570 h 7947570"/>
              <a:gd name="connsiteX40" fmla="*/ 5948889 w 11016461"/>
              <a:gd name="connsiteY40" fmla="*/ 7947570 h 7947570"/>
              <a:gd name="connsiteX41" fmla="*/ 5040031 w 11016461"/>
              <a:gd name="connsiteY41" fmla="*/ 7947570 h 7947570"/>
              <a:gd name="connsiteX42" fmla="*/ 4241337 w 11016461"/>
              <a:gd name="connsiteY42" fmla="*/ 7947570 h 7947570"/>
              <a:gd name="connsiteX43" fmla="*/ 3552809 w 11016461"/>
              <a:gd name="connsiteY43" fmla="*/ 7947570 h 7947570"/>
              <a:gd name="connsiteX44" fmla="*/ 2643951 w 11016461"/>
              <a:gd name="connsiteY44" fmla="*/ 7947570 h 7947570"/>
              <a:gd name="connsiteX45" fmla="*/ 1735093 w 11016461"/>
              <a:gd name="connsiteY45" fmla="*/ 7947570 h 7947570"/>
              <a:gd name="connsiteX46" fmla="*/ 1377058 w 11016461"/>
              <a:gd name="connsiteY46" fmla="*/ 7947570 h 7947570"/>
              <a:gd name="connsiteX47" fmla="*/ 798693 w 11016461"/>
              <a:gd name="connsiteY47" fmla="*/ 7947570 h 7947570"/>
              <a:gd name="connsiteX48" fmla="*/ 0 w 11016461"/>
              <a:gd name="connsiteY48" fmla="*/ 7947570 h 7947570"/>
              <a:gd name="connsiteX49" fmla="*/ 0 w 11016461"/>
              <a:gd name="connsiteY49" fmla="*/ 7523700 h 7947570"/>
              <a:gd name="connsiteX50" fmla="*/ 0 w 11016461"/>
              <a:gd name="connsiteY50" fmla="*/ 6702451 h 7947570"/>
              <a:gd name="connsiteX51" fmla="*/ 0 w 11016461"/>
              <a:gd name="connsiteY51" fmla="*/ 5960678 h 7947570"/>
              <a:gd name="connsiteX52" fmla="*/ 0 w 11016461"/>
              <a:gd name="connsiteY52" fmla="*/ 5536807 h 7947570"/>
              <a:gd name="connsiteX53" fmla="*/ 0 w 11016461"/>
              <a:gd name="connsiteY53" fmla="*/ 4953985 h 7947570"/>
              <a:gd name="connsiteX54" fmla="*/ 0 w 11016461"/>
              <a:gd name="connsiteY54" fmla="*/ 4212212 h 7947570"/>
              <a:gd name="connsiteX55" fmla="*/ 0 w 11016461"/>
              <a:gd name="connsiteY55" fmla="*/ 3629390 h 7947570"/>
              <a:gd name="connsiteX56" fmla="*/ 0 w 11016461"/>
              <a:gd name="connsiteY56" fmla="*/ 3046568 h 7947570"/>
              <a:gd name="connsiteX57" fmla="*/ 0 w 11016461"/>
              <a:gd name="connsiteY57" fmla="*/ 2225320 h 7947570"/>
              <a:gd name="connsiteX58" fmla="*/ 0 w 11016461"/>
              <a:gd name="connsiteY58" fmla="*/ 1721974 h 7947570"/>
              <a:gd name="connsiteX59" fmla="*/ 0 w 11016461"/>
              <a:gd name="connsiteY59" fmla="*/ 1139152 h 7947570"/>
              <a:gd name="connsiteX60" fmla="*/ 0 w 11016461"/>
              <a:gd name="connsiteY60" fmla="*/ 0 h 79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16461" h="7947570" fill="none" extrusionOk="0">
                <a:moveTo>
                  <a:pt x="0" y="0"/>
                </a:moveTo>
                <a:cubicBezTo>
                  <a:pt x="135864" y="24867"/>
                  <a:pt x="439463" y="-19004"/>
                  <a:pt x="578364" y="0"/>
                </a:cubicBezTo>
                <a:cubicBezTo>
                  <a:pt x="717265" y="19004"/>
                  <a:pt x="817444" y="-17134"/>
                  <a:pt x="936399" y="0"/>
                </a:cubicBezTo>
                <a:cubicBezTo>
                  <a:pt x="1055355" y="17134"/>
                  <a:pt x="1409619" y="-19464"/>
                  <a:pt x="1624928" y="0"/>
                </a:cubicBezTo>
                <a:cubicBezTo>
                  <a:pt x="1840237" y="19464"/>
                  <a:pt x="2056593" y="4307"/>
                  <a:pt x="2313457" y="0"/>
                </a:cubicBezTo>
                <a:cubicBezTo>
                  <a:pt x="2570321" y="-4307"/>
                  <a:pt x="2759255" y="-22500"/>
                  <a:pt x="2891821" y="0"/>
                </a:cubicBezTo>
                <a:cubicBezTo>
                  <a:pt x="3024387" y="22500"/>
                  <a:pt x="3381605" y="-16485"/>
                  <a:pt x="3690514" y="0"/>
                </a:cubicBezTo>
                <a:cubicBezTo>
                  <a:pt x="3999423" y="16485"/>
                  <a:pt x="3974398" y="-4579"/>
                  <a:pt x="4048549" y="0"/>
                </a:cubicBezTo>
                <a:cubicBezTo>
                  <a:pt x="4122701" y="4579"/>
                  <a:pt x="4360856" y="-176"/>
                  <a:pt x="4516749" y="0"/>
                </a:cubicBezTo>
                <a:cubicBezTo>
                  <a:pt x="4672642" y="176"/>
                  <a:pt x="5030096" y="-30163"/>
                  <a:pt x="5205278" y="0"/>
                </a:cubicBezTo>
                <a:cubicBezTo>
                  <a:pt x="5380460" y="30163"/>
                  <a:pt x="5660867" y="6098"/>
                  <a:pt x="6003971" y="0"/>
                </a:cubicBezTo>
                <a:cubicBezTo>
                  <a:pt x="6347075" y="-6098"/>
                  <a:pt x="6258822" y="8810"/>
                  <a:pt x="6472171" y="0"/>
                </a:cubicBezTo>
                <a:cubicBezTo>
                  <a:pt x="6685520" y="-8810"/>
                  <a:pt x="6758767" y="5576"/>
                  <a:pt x="6940370" y="0"/>
                </a:cubicBezTo>
                <a:cubicBezTo>
                  <a:pt x="7121973" y="-5576"/>
                  <a:pt x="7156563" y="-15733"/>
                  <a:pt x="7298405" y="0"/>
                </a:cubicBezTo>
                <a:cubicBezTo>
                  <a:pt x="7440248" y="15733"/>
                  <a:pt x="7569863" y="-15243"/>
                  <a:pt x="7656440" y="0"/>
                </a:cubicBezTo>
                <a:cubicBezTo>
                  <a:pt x="7743018" y="15243"/>
                  <a:pt x="7904170" y="3588"/>
                  <a:pt x="8124640" y="0"/>
                </a:cubicBezTo>
                <a:cubicBezTo>
                  <a:pt x="8345110" y="-3588"/>
                  <a:pt x="8314254" y="11523"/>
                  <a:pt x="8482675" y="0"/>
                </a:cubicBezTo>
                <a:cubicBezTo>
                  <a:pt x="8651096" y="-11523"/>
                  <a:pt x="9207827" y="-6636"/>
                  <a:pt x="9391533" y="0"/>
                </a:cubicBezTo>
                <a:cubicBezTo>
                  <a:pt x="9575239" y="6636"/>
                  <a:pt x="9782232" y="-16814"/>
                  <a:pt x="9969897" y="0"/>
                </a:cubicBezTo>
                <a:cubicBezTo>
                  <a:pt x="10157562" y="16814"/>
                  <a:pt x="10657861" y="11657"/>
                  <a:pt x="11016461" y="0"/>
                </a:cubicBezTo>
                <a:cubicBezTo>
                  <a:pt x="11013755" y="178789"/>
                  <a:pt x="11036508" y="619960"/>
                  <a:pt x="11016461" y="821249"/>
                </a:cubicBezTo>
                <a:cubicBezTo>
                  <a:pt x="10996414" y="1022538"/>
                  <a:pt x="11008312" y="1131777"/>
                  <a:pt x="11016461" y="1324595"/>
                </a:cubicBezTo>
                <a:cubicBezTo>
                  <a:pt x="11024610" y="1517413"/>
                  <a:pt x="11014389" y="1673708"/>
                  <a:pt x="11016461" y="1907417"/>
                </a:cubicBezTo>
                <a:cubicBezTo>
                  <a:pt x="11018533" y="2141126"/>
                  <a:pt x="11017009" y="2332580"/>
                  <a:pt x="11016461" y="2649190"/>
                </a:cubicBezTo>
                <a:cubicBezTo>
                  <a:pt x="11015913" y="2965800"/>
                  <a:pt x="11028828" y="2984963"/>
                  <a:pt x="11016461" y="3152536"/>
                </a:cubicBezTo>
                <a:cubicBezTo>
                  <a:pt x="11004094" y="3320109"/>
                  <a:pt x="10991500" y="3678676"/>
                  <a:pt x="11016461" y="3814834"/>
                </a:cubicBezTo>
                <a:cubicBezTo>
                  <a:pt x="11041422" y="3950992"/>
                  <a:pt x="10998746" y="4164945"/>
                  <a:pt x="11016461" y="4318180"/>
                </a:cubicBezTo>
                <a:cubicBezTo>
                  <a:pt x="11034176" y="4471415"/>
                  <a:pt x="11001589" y="4891016"/>
                  <a:pt x="11016461" y="5139429"/>
                </a:cubicBezTo>
                <a:cubicBezTo>
                  <a:pt x="11031333" y="5387842"/>
                  <a:pt x="11014885" y="5572185"/>
                  <a:pt x="11016461" y="5801726"/>
                </a:cubicBezTo>
                <a:cubicBezTo>
                  <a:pt x="11018037" y="6031267"/>
                  <a:pt x="11010362" y="6139170"/>
                  <a:pt x="11016461" y="6225596"/>
                </a:cubicBezTo>
                <a:cubicBezTo>
                  <a:pt x="11022561" y="6312022"/>
                  <a:pt x="11029903" y="6616708"/>
                  <a:pt x="11016461" y="6728943"/>
                </a:cubicBezTo>
                <a:cubicBezTo>
                  <a:pt x="11003019" y="6841178"/>
                  <a:pt x="11032197" y="6948437"/>
                  <a:pt x="11016461" y="7152813"/>
                </a:cubicBezTo>
                <a:cubicBezTo>
                  <a:pt x="11000726" y="7357189"/>
                  <a:pt x="11005907" y="7692790"/>
                  <a:pt x="11016461" y="7947570"/>
                </a:cubicBezTo>
                <a:cubicBezTo>
                  <a:pt x="10752538" y="7968157"/>
                  <a:pt x="10412820" y="7964223"/>
                  <a:pt x="10107603" y="7947570"/>
                </a:cubicBezTo>
                <a:cubicBezTo>
                  <a:pt x="9802386" y="7930917"/>
                  <a:pt x="9724502" y="7947580"/>
                  <a:pt x="9419074" y="7947570"/>
                </a:cubicBezTo>
                <a:cubicBezTo>
                  <a:pt x="9113646" y="7947560"/>
                  <a:pt x="8883353" y="7911949"/>
                  <a:pt x="8620381" y="7947570"/>
                </a:cubicBezTo>
                <a:cubicBezTo>
                  <a:pt x="8357409" y="7983191"/>
                  <a:pt x="8400041" y="7933624"/>
                  <a:pt x="8262346" y="7947570"/>
                </a:cubicBezTo>
                <a:cubicBezTo>
                  <a:pt x="8124652" y="7961516"/>
                  <a:pt x="7840017" y="7956902"/>
                  <a:pt x="7573817" y="7947570"/>
                </a:cubicBezTo>
                <a:cubicBezTo>
                  <a:pt x="7307617" y="7938238"/>
                  <a:pt x="7202483" y="7967866"/>
                  <a:pt x="7105617" y="7947570"/>
                </a:cubicBezTo>
                <a:cubicBezTo>
                  <a:pt x="7008751" y="7927274"/>
                  <a:pt x="6679526" y="7962647"/>
                  <a:pt x="6417089" y="7947570"/>
                </a:cubicBezTo>
                <a:cubicBezTo>
                  <a:pt x="6154652" y="7932493"/>
                  <a:pt x="6098888" y="7952385"/>
                  <a:pt x="5948889" y="7947570"/>
                </a:cubicBezTo>
                <a:cubicBezTo>
                  <a:pt x="5798890" y="7942755"/>
                  <a:pt x="5471818" y="7950633"/>
                  <a:pt x="5040031" y="7947570"/>
                </a:cubicBezTo>
                <a:cubicBezTo>
                  <a:pt x="4608244" y="7944507"/>
                  <a:pt x="4405145" y="7969730"/>
                  <a:pt x="4241337" y="7947570"/>
                </a:cubicBezTo>
                <a:cubicBezTo>
                  <a:pt x="4077529" y="7925410"/>
                  <a:pt x="3857187" y="7965497"/>
                  <a:pt x="3552809" y="7947570"/>
                </a:cubicBezTo>
                <a:cubicBezTo>
                  <a:pt x="3248431" y="7929643"/>
                  <a:pt x="3074420" y="7939987"/>
                  <a:pt x="2643951" y="7947570"/>
                </a:cubicBezTo>
                <a:cubicBezTo>
                  <a:pt x="2213482" y="7955153"/>
                  <a:pt x="2039813" y="7985871"/>
                  <a:pt x="1735093" y="7947570"/>
                </a:cubicBezTo>
                <a:cubicBezTo>
                  <a:pt x="1430373" y="7909269"/>
                  <a:pt x="1529656" y="7955695"/>
                  <a:pt x="1377058" y="7947570"/>
                </a:cubicBezTo>
                <a:cubicBezTo>
                  <a:pt x="1224460" y="7939445"/>
                  <a:pt x="1044049" y="7964918"/>
                  <a:pt x="798693" y="7947570"/>
                </a:cubicBezTo>
                <a:cubicBezTo>
                  <a:pt x="553338" y="7930222"/>
                  <a:pt x="170875" y="7937666"/>
                  <a:pt x="0" y="7947570"/>
                </a:cubicBezTo>
                <a:cubicBezTo>
                  <a:pt x="-17603" y="7809998"/>
                  <a:pt x="-11759" y="7620265"/>
                  <a:pt x="0" y="7523700"/>
                </a:cubicBezTo>
                <a:cubicBezTo>
                  <a:pt x="11759" y="7427135"/>
                  <a:pt x="5195" y="7096272"/>
                  <a:pt x="0" y="6702451"/>
                </a:cubicBezTo>
                <a:cubicBezTo>
                  <a:pt x="-5195" y="6308630"/>
                  <a:pt x="6098" y="6225226"/>
                  <a:pt x="0" y="5960678"/>
                </a:cubicBezTo>
                <a:cubicBezTo>
                  <a:pt x="-6098" y="5696130"/>
                  <a:pt x="-10802" y="5635010"/>
                  <a:pt x="0" y="5536807"/>
                </a:cubicBezTo>
                <a:cubicBezTo>
                  <a:pt x="10802" y="5438604"/>
                  <a:pt x="-15177" y="5183094"/>
                  <a:pt x="0" y="4953985"/>
                </a:cubicBezTo>
                <a:cubicBezTo>
                  <a:pt x="15177" y="4724876"/>
                  <a:pt x="-2497" y="4404165"/>
                  <a:pt x="0" y="4212212"/>
                </a:cubicBezTo>
                <a:cubicBezTo>
                  <a:pt x="2497" y="4020259"/>
                  <a:pt x="8978" y="3776663"/>
                  <a:pt x="0" y="3629390"/>
                </a:cubicBezTo>
                <a:cubicBezTo>
                  <a:pt x="-8978" y="3482117"/>
                  <a:pt x="14365" y="3272640"/>
                  <a:pt x="0" y="3046568"/>
                </a:cubicBezTo>
                <a:cubicBezTo>
                  <a:pt x="-14365" y="2820496"/>
                  <a:pt x="22256" y="2580477"/>
                  <a:pt x="0" y="2225320"/>
                </a:cubicBezTo>
                <a:cubicBezTo>
                  <a:pt x="-22256" y="1870163"/>
                  <a:pt x="21991" y="1969772"/>
                  <a:pt x="0" y="1721974"/>
                </a:cubicBezTo>
                <a:cubicBezTo>
                  <a:pt x="-21991" y="1474176"/>
                  <a:pt x="24469" y="1275821"/>
                  <a:pt x="0" y="1139152"/>
                </a:cubicBezTo>
                <a:cubicBezTo>
                  <a:pt x="-24469" y="1002483"/>
                  <a:pt x="-4095" y="235714"/>
                  <a:pt x="0" y="0"/>
                </a:cubicBezTo>
                <a:close/>
              </a:path>
              <a:path w="11016461" h="7947570" stroke="0" extrusionOk="0">
                <a:moveTo>
                  <a:pt x="0" y="0"/>
                </a:moveTo>
                <a:cubicBezTo>
                  <a:pt x="305091" y="1255"/>
                  <a:pt x="492331" y="-18173"/>
                  <a:pt x="798693" y="0"/>
                </a:cubicBezTo>
                <a:cubicBezTo>
                  <a:pt x="1105055" y="18173"/>
                  <a:pt x="1295608" y="-12216"/>
                  <a:pt x="1487222" y="0"/>
                </a:cubicBezTo>
                <a:cubicBezTo>
                  <a:pt x="1678836" y="12216"/>
                  <a:pt x="1928081" y="-24361"/>
                  <a:pt x="2065586" y="0"/>
                </a:cubicBezTo>
                <a:cubicBezTo>
                  <a:pt x="2203091" y="24361"/>
                  <a:pt x="2431791" y="355"/>
                  <a:pt x="2643951" y="0"/>
                </a:cubicBezTo>
                <a:cubicBezTo>
                  <a:pt x="2856112" y="-355"/>
                  <a:pt x="2885147" y="-12369"/>
                  <a:pt x="3001986" y="0"/>
                </a:cubicBezTo>
                <a:cubicBezTo>
                  <a:pt x="3118825" y="12369"/>
                  <a:pt x="3693082" y="30646"/>
                  <a:pt x="3910844" y="0"/>
                </a:cubicBezTo>
                <a:cubicBezTo>
                  <a:pt x="4128606" y="-30646"/>
                  <a:pt x="4162241" y="6620"/>
                  <a:pt x="4268879" y="0"/>
                </a:cubicBezTo>
                <a:cubicBezTo>
                  <a:pt x="4375517" y="-6620"/>
                  <a:pt x="4689382" y="-7690"/>
                  <a:pt x="4957407" y="0"/>
                </a:cubicBezTo>
                <a:cubicBezTo>
                  <a:pt x="5225432" y="7690"/>
                  <a:pt x="5238688" y="-6722"/>
                  <a:pt x="5315442" y="0"/>
                </a:cubicBezTo>
                <a:cubicBezTo>
                  <a:pt x="5392197" y="6722"/>
                  <a:pt x="5954778" y="8526"/>
                  <a:pt x="6224300" y="0"/>
                </a:cubicBezTo>
                <a:cubicBezTo>
                  <a:pt x="6493822" y="-8526"/>
                  <a:pt x="6403812" y="-7051"/>
                  <a:pt x="6582335" y="0"/>
                </a:cubicBezTo>
                <a:cubicBezTo>
                  <a:pt x="6760859" y="7051"/>
                  <a:pt x="6991595" y="6027"/>
                  <a:pt x="7270864" y="0"/>
                </a:cubicBezTo>
                <a:cubicBezTo>
                  <a:pt x="7550133" y="-6027"/>
                  <a:pt x="7839817" y="-9624"/>
                  <a:pt x="8069558" y="0"/>
                </a:cubicBezTo>
                <a:cubicBezTo>
                  <a:pt x="8299299" y="9624"/>
                  <a:pt x="8317263" y="9400"/>
                  <a:pt x="8537757" y="0"/>
                </a:cubicBezTo>
                <a:cubicBezTo>
                  <a:pt x="8758251" y="-9400"/>
                  <a:pt x="8819119" y="-3294"/>
                  <a:pt x="8895792" y="0"/>
                </a:cubicBezTo>
                <a:cubicBezTo>
                  <a:pt x="8972466" y="3294"/>
                  <a:pt x="9167243" y="7278"/>
                  <a:pt x="9363992" y="0"/>
                </a:cubicBezTo>
                <a:cubicBezTo>
                  <a:pt x="9560741" y="-7278"/>
                  <a:pt x="9550595" y="-603"/>
                  <a:pt x="9722027" y="0"/>
                </a:cubicBezTo>
                <a:cubicBezTo>
                  <a:pt x="9893459" y="603"/>
                  <a:pt x="10080402" y="8260"/>
                  <a:pt x="10300391" y="0"/>
                </a:cubicBezTo>
                <a:cubicBezTo>
                  <a:pt x="10520380" y="-8260"/>
                  <a:pt x="10786622" y="-29444"/>
                  <a:pt x="11016461" y="0"/>
                </a:cubicBezTo>
                <a:cubicBezTo>
                  <a:pt x="11031252" y="296774"/>
                  <a:pt x="11010746" y="391241"/>
                  <a:pt x="11016461" y="741773"/>
                </a:cubicBezTo>
                <a:cubicBezTo>
                  <a:pt x="11022176" y="1092305"/>
                  <a:pt x="10993537" y="1082805"/>
                  <a:pt x="11016461" y="1324595"/>
                </a:cubicBezTo>
                <a:cubicBezTo>
                  <a:pt x="11039385" y="1566385"/>
                  <a:pt x="11017446" y="1627053"/>
                  <a:pt x="11016461" y="1748465"/>
                </a:cubicBezTo>
                <a:cubicBezTo>
                  <a:pt x="11015477" y="1869877"/>
                  <a:pt x="11004509" y="2309396"/>
                  <a:pt x="11016461" y="2490239"/>
                </a:cubicBezTo>
                <a:cubicBezTo>
                  <a:pt x="11028413" y="2671082"/>
                  <a:pt x="10994107" y="3043555"/>
                  <a:pt x="11016461" y="3311487"/>
                </a:cubicBezTo>
                <a:cubicBezTo>
                  <a:pt x="11038815" y="3579419"/>
                  <a:pt x="11047535" y="3671459"/>
                  <a:pt x="11016461" y="3973785"/>
                </a:cubicBezTo>
                <a:cubicBezTo>
                  <a:pt x="10985387" y="4276111"/>
                  <a:pt x="10999361" y="4265785"/>
                  <a:pt x="11016461" y="4397655"/>
                </a:cubicBezTo>
                <a:cubicBezTo>
                  <a:pt x="11033562" y="4529525"/>
                  <a:pt x="11051531" y="4832106"/>
                  <a:pt x="11016461" y="5218904"/>
                </a:cubicBezTo>
                <a:cubicBezTo>
                  <a:pt x="10981391" y="5605702"/>
                  <a:pt x="11001787" y="5506407"/>
                  <a:pt x="11016461" y="5642775"/>
                </a:cubicBezTo>
                <a:cubicBezTo>
                  <a:pt x="11031135" y="5779143"/>
                  <a:pt x="11025740" y="5867643"/>
                  <a:pt x="11016461" y="6066645"/>
                </a:cubicBezTo>
                <a:cubicBezTo>
                  <a:pt x="11007183" y="6265647"/>
                  <a:pt x="11013025" y="6441825"/>
                  <a:pt x="11016461" y="6808418"/>
                </a:cubicBezTo>
                <a:cubicBezTo>
                  <a:pt x="11019897" y="7175011"/>
                  <a:pt x="11020950" y="7145962"/>
                  <a:pt x="11016461" y="7232289"/>
                </a:cubicBezTo>
                <a:cubicBezTo>
                  <a:pt x="11011972" y="7318616"/>
                  <a:pt x="11003551" y="7727963"/>
                  <a:pt x="11016461" y="7947570"/>
                </a:cubicBezTo>
                <a:cubicBezTo>
                  <a:pt x="10915951" y="7969526"/>
                  <a:pt x="10751541" y="7967499"/>
                  <a:pt x="10548261" y="7947570"/>
                </a:cubicBezTo>
                <a:cubicBezTo>
                  <a:pt x="10344981" y="7927641"/>
                  <a:pt x="10156652" y="7927057"/>
                  <a:pt x="9859733" y="7947570"/>
                </a:cubicBezTo>
                <a:cubicBezTo>
                  <a:pt x="9562814" y="7968083"/>
                  <a:pt x="9400240" y="7977187"/>
                  <a:pt x="9171204" y="7947570"/>
                </a:cubicBezTo>
                <a:cubicBezTo>
                  <a:pt x="8942168" y="7917953"/>
                  <a:pt x="8685644" y="7939215"/>
                  <a:pt x="8482675" y="7947570"/>
                </a:cubicBezTo>
                <a:cubicBezTo>
                  <a:pt x="8279706" y="7955925"/>
                  <a:pt x="7929486" y="7954907"/>
                  <a:pt x="7683982" y="7947570"/>
                </a:cubicBezTo>
                <a:cubicBezTo>
                  <a:pt x="7438478" y="7940233"/>
                  <a:pt x="7492923" y="7948479"/>
                  <a:pt x="7325947" y="7947570"/>
                </a:cubicBezTo>
                <a:cubicBezTo>
                  <a:pt x="7158972" y="7946661"/>
                  <a:pt x="6954145" y="7930540"/>
                  <a:pt x="6747582" y="7947570"/>
                </a:cubicBezTo>
                <a:cubicBezTo>
                  <a:pt x="6541020" y="7964600"/>
                  <a:pt x="6412482" y="7945179"/>
                  <a:pt x="6279383" y="7947570"/>
                </a:cubicBezTo>
                <a:cubicBezTo>
                  <a:pt x="6146284" y="7949961"/>
                  <a:pt x="5929329" y="7976162"/>
                  <a:pt x="5590854" y="7947570"/>
                </a:cubicBezTo>
                <a:cubicBezTo>
                  <a:pt x="5252379" y="7918978"/>
                  <a:pt x="4964772" y="7968221"/>
                  <a:pt x="4792161" y="7947570"/>
                </a:cubicBezTo>
                <a:cubicBezTo>
                  <a:pt x="4619550" y="7926919"/>
                  <a:pt x="4294556" y="7929411"/>
                  <a:pt x="4103632" y="7947570"/>
                </a:cubicBezTo>
                <a:cubicBezTo>
                  <a:pt x="3912708" y="7965729"/>
                  <a:pt x="3701888" y="7924751"/>
                  <a:pt x="3525268" y="7947570"/>
                </a:cubicBezTo>
                <a:cubicBezTo>
                  <a:pt x="3348648" y="7970389"/>
                  <a:pt x="3134735" y="7972293"/>
                  <a:pt x="2836739" y="7947570"/>
                </a:cubicBezTo>
                <a:cubicBezTo>
                  <a:pt x="2538743" y="7922847"/>
                  <a:pt x="2511329" y="7963503"/>
                  <a:pt x="2368539" y="7947570"/>
                </a:cubicBezTo>
                <a:cubicBezTo>
                  <a:pt x="2225749" y="7931637"/>
                  <a:pt x="2099679" y="7967511"/>
                  <a:pt x="1900340" y="7947570"/>
                </a:cubicBezTo>
                <a:cubicBezTo>
                  <a:pt x="1701001" y="7927629"/>
                  <a:pt x="1526762" y="7965001"/>
                  <a:pt x="1432140" y="7947570"/>
                </a:cubicBezTo>
                <a:cubicBezTo>
                  <a:pt x="1337518" y="7930139"/>
                  <a:pt x="941431" y="7956309"/>
                  <a:pt x="743611" y="7947570"/>
                </a:cubicBezTo>
                <a:cubicBezTo>
                  <a:pt x="545791" y="7938831"/>
                  <a:pt x="255732" y="7983298"/>
                  <a:pt x="0" y="7947570"/>
                </a:cubicBezTo>
                <a:cubicBezTo>
                  <a:pt x="36074" y="7608450"/>
                  <a:pt x="14605" y="7478693"/>
                  <a:pt x="0" y="7205797"/>
                </a:cubicBezTo>
                <a:cubicBezTo>
                  <a:pt x="-14605" y="6932901"/>
                  <a:pt x="-13293" y="6912837"/>
                  <a:pt x="0" y="6781926"/>
                </a:cubicBezTo>
                <a:cubicBezTo>
                  <a:pt x="13293" y="6651015"/>
                  <a:pt x="-6386" y="6153506"/>
                  <a:pt x="0" y="5960678"/>
                </a:cubicBezTo>
                <a:cubicBezTo>
                  <a:pt x="6386" y="5767850"/>
                  <a:pt x="-34323" y="5483998"/>
                  <a:pt x="0" y="5139429"/>
                </a:cubicBezTo>
                <a:cubicBezTo>
                  <a:pt x="34323" y="4794860"/>
                  <a:pt x="33926" y="4541118"/>
                  <a:pt x="0" y="4318180"/>
                </a:cubicBezTo>
                <a:cubicBezTo>
                  <a:pt x="-33926" y="4095242"/>
                  <a:pt x="21891" y="3888063"/>
                  <a:pt x="0" y="3735358"/>
                </a:cubicBezTo>
                <a:cubicBezTo>
                  <a:pt x="-21891" y="3582653"/>
                  <a:pt x="12780" y="3313673"/>
                  <a:pt x="0" y="3152536"/>
                </a:cubicBezTo>
                <a:cubicBezTo>
                  <a:pt x="-12780" y="2991399"/>
                  <a:pt x="-7413" y="2732275"/>
                  <a:pt x="0" y="2569714"/>
                </a:cubicBezTo>
                <a:cubicBezTo>
                  <a:pt x="7413" y="2407153"/>
                  <a:pt x="-16740" y="2268856"/>
                  <a:pt x="0" y="1986892"/>
                </a:cubicBezTo>
                <a:cubicBezTo>
                  <a:pt x="16740" y="1704928"/>
                  <a:pt x="28833" y="1636814"/>
                  <a:pt x="0" y="1324595"/>
                </a:cubicBezTo>
                <a:cubicBezTo>
                  <a:pt x="-28833" y="1012376"/>
                  <a:pt x="-1435" y="947126"/>
                  <a:pt x="0" y="582822"/>
                </a:cubicBezTo>
                <a:cubicBezTo>
                  <a:pt x="1435" y="218518"/>
                  <a:pt x="2583" y="271297"/>
                  <a:pt x="0" y="0"/>
                </a:cubicBezTo>
                <a:close/>
              </a:path>
            </a:pathLst>
          </a:custGeom>
          <a:solidFill>
            <a:srgbClr val="FFFFFF"/>
          </a:solidFill>
          <a:ln>
            <a:noFill/>
            <a:extLst>
              <a:ext uri="{C807C97D-BFC1-408E-A445-0C87EB9F89A2}">
                <ask:lineSketchStyleProps xmlns:ask="http://schemas.microsoft.com/office/drawing/2018/sketchyshapes" sd="224838341">
                  <a:prstGeom prst="rect">
                    <a:avLst/>
                  </a:prstGeom>
                  <ask:type>
                    <ask:lineSketchFreehand/>
                  </ask:type>
                </ask:lineSketchStyleProps>
              </a:ext>
            </a:extLst>
          </a:ln>
          <a:effectLst>
            <a:outerShdw blurRad="1524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8A60E55F-99C8-4B57-8AD3-B600C5E58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497779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485792" y="2444241"/>
            <a:ext cx="18429918" cy="5632374"/>
          </a:xfrm>
          <a:prstGeom prst="rect">
            <a:avLst/>
          </a:prstGeom>
          <a:solidFill>
            <a:srgbClr val="FFFFF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891372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text 4 column light">
    <p:bg>
      <p:bgPr>
        <a:solidFill>
          <a:srgbClr val="EDEDED"/>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4788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647881" y="820107"/>
            <a:ext cx="3799437" cy="2963886"/>
          </a:xfrm>
        </p:spPr>
        <p:txBody>
          <a:bodyPr/>
          <a:lstStyle/>
          <a:p>
            <a:r>
              <a:rPr lang="en-US"/>
              <a:t>Click icon to add picture</a:t>
            </a:r>
            <a:endParaRPr lang="en-US" dirty="0"/>
          </a:p>
        </p:txBody>
      </p:sp>
      <p:sp>
        <p:nvSpPr>
          <p:cNvPr id="15" name="Content Placeholder 2"/>
          <p:cNvSpPr>
            <a:spLocks noGrp="1"/>
          </p:cNvSpPr>
          <p:nvPr>
            <p:ph idx="11"/>
          </p:nvPr>
        </p:nvSpPr>
        <p:spPr>
          <a:xfrm>
            <a:off x="4798713"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5"/>
          <p:cNvSpPr>
            <a:spLocks noGrp="1"/>
          </p:cNvSpPr>
          <p:nvPr>
            <p:ph type="pic" sz="quarter" idx="12"/>
          </p:nvPr>
        </p:nvSpPr>
        <p:spPr>
          <a:xfrm>
            <a:off x="4798713" y="820107"/>
            <a:ext cx="3799437" cy="2963886"/>
          </a:xfrm>
        </p:spPr>
        <p:txBody>
          <a:bodyPr/>
          <a:lstStyle/>
          <a:p>
            <a:r>
              <a:rPr lang="en-US"/>
              <a:t>Click icon to add picture</a:t>
            </a:r>
            <a:endParaRPr lang="en-US" dirty="0"/>
          </a:p>
        </p:txBody>
      </p:sp>
      <p:sp>
        <p:nvSpPr>
          <p:cNvPr id="17" name="Content Placeholder 2"/>
          <p:cNvSpPr>
            <a:spLocks noGrp="1"/>
          </p:cNvSpPr>
          <p:nvPr>
            <p:ph idx="13"/>
          </p:nvPr>
        </p:nvSpPr>
        <p:spPr>
          <a:xfrm>
            <a:off x="892483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5"/>
          <p:cNvSpPr>
            <a:spLocks noGrp="1"/>
          </p:cNvSpPr>
          <p:nvPr>
            <p:ph type="pic" sz="quarter" idx="14"/>
          </p:nvPr>
        </p:nvSpPr>
        <p:spPr>
          <a:xfrm>
            <a:off x="8924831" y="820107"/>
            <a:ext cx="3799437" cy="2963886"/>
          </a:xfrm>
        </p:spPr>
        <p:txBody>
          <a:bodyPr/>
          <a:lstStyle/>
          <a:p>
            <a:r>
              <a:rPr lang="en-US"/>
              <a:t>Click icon to add picture</a:t>
            </a:r>
            <a:endParaRPr lang="en-US" dirty="0"/>
          </a:p>
        </p:txBody>
      </p:sp>
      <p:sp>
        <p:nvSpPr>
          <p:cNvPr id="19" name="Content Placeholder 2"/>
          <p:cNvSpPr>
            <a:spLocks noGrp="1"/>
          </p:cNvSpPr>
          <p:nvPr>
            <p:ph idx="15"/>
          </p:nvPr>
        </p:nvSpPr>
        <p:spPr>
          <a:xfrm>
            <a:off x="13001537"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5"/>
          <p:cNvSpPr>
            <a:spLocks noGrp="1"/>
          </p:cNvSpPr>
          <p:nvPr>
            <p:ph type="pic" sz="quarter" idx="16"/>
          </p:nvPr>
        </p:nvSpPr>
        <p:spPr>
          <a:xfrm>
            <a:off x="13001537" y="820107"/>
            <a:ext cx="3799437" cy="2963886"/>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416628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mage and text 4 column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C208D0FA-3476-430A-9060-2E9867178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213898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Image and text 4 column light">
    <p:bg>
      <p:bgPr>
        <a:solidFill>
          <a:srgbClr val="FF473D"/>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CA9955D6-7177-4A83-BD9F-70A7E03FB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73277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 Voice light">
    <p:bg>
      <p:bgPr>
        <a:solidFill>
          <a:srgbClr val="EDEDED"/>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C03CE1-AB70-41F9-B484-B1076AE3438B}"/>
              </a:ext>
            </a:extLst>
          </p:cNvPr>
          <p:cNvGrpSpPr/>
          <p:nvPr/>
        </p:nvGrpSpPr>
        <p:grpSpPr>
          <a:xfrm>
            <a:off x="0" y="0"/>
            <a:ext cx="17610138" cy="9906000"/>
            <a:chOff x="0" y="-29885"/>
            <a:chExt cx="9016584" cy="5396268"/>
          </a:xfrm>
        </p:grpSpPr>
        <p:sp>
          <p:nvSpPr>
            <p:cNvPr id="2" name="Rectangle 1">
              <a:extLst>
                <a:ext uri="{FF2B5EF4-FFF2-40B4-BE49-F238E27FC236}">
                  <a16:creationId xmlns:a16="http://schemas.microsoft.com/office/drawing/2014/main" id="{7B20001A-EC21-4DAB-9AEC-361C3411481F}"/>
                </a:ext>
              </a:extLst>
            </p:cNvPr>
            <p:cNvSpPr/>
            <p:nvPr/>
          </p:nvSpPr>
          <p:spPr>
            <a:xfrm>
              <a:off x="0"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4" name="Rectangle 3">
              <a:extLst>
                <a:ext uri="{FF2B5EF4-FFF2-40B4-BE49-F238E27FC236}">
                  <a16:creationId xmlns:a16="http://schemas.microsoft.com/office/drawing/2014/main" id="{4337BE68-C094-4264-9D96-2375407DCCEA}"/>
                </a:ext>
              </a:extLst>
            </p:cNvPr>
            <p:cNvSpPr/>
            <p:nvPr/>
          </p:nvSpPr>
          <p:spPr>
            <a:xfrm>
              <a:off x="3005528" y="-29885"/>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8" name="Rectangle 7">
              <a:extLst>
                <a:ext uri="{FF2B5EF4-FFF2-40B4-BE49-F238E27FC236}">
                  <a16:creationId xmlns:a16="http://schemas.microsoft.com/office/drawing/2014/main" id="{35C0358D-B3FB-4264-96EB-8F769E552356}"/>
                </a:ext>
              </a:extLst>
            </p:cNvPr>
            <p:cNvSpPr/>
            <p:nvPr/>
          </p:nvSpPr>
          <p:spPr>
            <a:xfrm>
              <a:off x="6011056"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9" name="Rectangle 8">
              <a:extLst>
                <a:ext uri="{FF2B5EF4-FFF2-40B4-BE49-F238E27FC236}">
                  <a16:creationId xmlns:a16="http://schemas.microsoft.com/office/drawing/2014/main" id="{6C658563-F910-4FBA-A9BD-FEE4E4D522B6}"/>
                </a:ext>
              </a:extLst>
            </p:cNvPr>
            <p:cNvSpPr/>
            <p:nvPr/>
          </p:nvSpPr>
          <p:spPr>
            <a:xfrm>
              <a:off x="0"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0" name="Rectangle 9">
              <a:extLst>
                <a:ext uri="{FF2B5EF4-FFF2-40B4-BE49-F238E27FC236}">
                  <a16:creationId xmlns:a16="http://schemas.microsoft.com/office/drawing/2014/main" id="{52A90581-E39B-47FA-AABE-72DBF7263A79}"/>
                </a:ext>
              </a:extLst>
            </p:cNvPr>
            <p:cNvSpPr/>
            <p:nvPr/>
          </p:nvSpPr>
          <p:spPr>
            <a:xfrm>
              <a:off x="3005528" y="2668249"/>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1" name="Rectangle 10">
              <a:extLst>
                <a:ext uri="{FF2B5EF4-FFF2-40B4-BE49-F238E27FC236}">
                  <a16:creationId xmlns:a16="http://schemas.microsoft.com/office/drawing/2014/main" id="{8E4DEBF7-F2A1-4EFF-B0D2-DC93FC06A86E}"/>
                </a:ext>
              </a:extLst>
            </p:cNvPr>
            <p:cNvSpPr/>
            <p:nvPr/>
          </p:nvSpPr>
          <p:spPr>
            <a:xfrm>
              <a:off x="6011056"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grpSp>
      <p:sp>
        <p:nvSpPr>
          <p:cNvPr id="15" name="Text Placeholder 14">
            <a:extLst>
              <a:ext uri="{FF2B5EF4-FFF2-40B4-BE49-F238E27FC236}">
                <a16:creationId xmlns:a16="http://schemas.microsoft.com/office/drawing/2014/main" id="{7F3965B7-4D59-4872-929A-359119DD3442}"/>
              </a:ext>
            </a:extLst>
          </p:cNvPr>
          <p:cNvSpPr>
            <a:spLocks noGrp="1"/>
          </p:cNvSpPr>
          <p:nvPr>
            <p:ph type="body" sz="quarter" idx="10"/>
          </p:nvPr>
        </p:nvSpPr>
        <p:spPr>
          <a:xfrm>
            <a:off x="366878" y="331729"/>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a:extLst>
              <a:ext uri="{FF2B5EF4-FFF2-40B4-BE49-F238E27FC236}">
                <a16:creationId xmlns:a16="http://schemas.microsoft.com/office/drawing/2014/main" id="{45409E95-6B25-4943-91CA-DEA05B91245D}"/>
              </a:ext>
            </a:extLst>
          </p:cNvPr>
          <p:cNvSpPr>
            <a:spLocks noGrp="1"/>
          </p:cNvSpPr>
          <p:nvPr>
            <p:ph type="body" sz="quarter" idx="11"/>
          </p:nvPr>
        </p:nvSpPr>
        <p:spPr>
          <a:xfrm>
            <a:off x="6236924" y="331729"/>
            <a:ext cx="5136290" cy="4289544"/>
          </a:xfrm>
        </p:spPr>
        <p:txBody>
          <a:bodyPr>
            <a:noAutofit/>
          </a:bodyPr>
          <a:lstStyle>
            <a:lvl1pPr>
              <a:defRPr sz="9891">
                <a:solidFill>
                  <a:srgbClr val="FFFFFF"/>
                </a:solidFill>
              </a:defRPr>
            </a:lvl1pPr>
            <a:lvl2pPr>
              <a:defRPr sz="8903">
                <a:solidFill>
                  <a:srgbClr val="FFFFFF"/>
                </a:solidFill>
              </a:defRPr>
            </a:lvl2pPr>
            <a:lvl3pPr>
              <a:defRPr sz="7911">
                <a:solidFill>
                  <a:srgbClr val="FFFFFF"/>
                </a:solidFill>
              </a:defRPr>
            </a:lvl3pPr>
            <a:lvl4pPr>
              <a:defRPr sz="6925">
                <a:solidFill>
                  <a:srgbClr val="FFFFFF"/>
                </a:solidFill>
              </a:defRPr>
            </a:lvl4pPr>
            <a:lvl5pPr>
              <a:defRPr sz="6925">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6C32DAEF-1EB5-4582-AAD4-12088DD7581A}"/>
              </a:ext>
            </a:extLst>
          </p:cNvPr>
          <p:cNvSpPr>
            <a:spLocks noGrp="1"/>
          </p:cNvSpPr>
          <p:nvPr>
            <p:ph type="body" sz="quarter" idx="12"/>
          </p:nvPr>
        </p:nvSpPr>
        <p:spPr>
          <a:xfrm>
            <a:off x="12106970" y="276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4">
            <a:extLst>
              <a:ext uri="{FF2B5EF4-FFF2-40B4-BE49-F238E27FC236}">
                <a16:creationId xmlns:a16="http://schemas.microsoft.com/office/drawing/2014/main" id="{5DCF0BBC-D7FD-4897-8783-371A15EC0666}"/>
              </a:ext>
            </a:extLst>
          </p:cNvPr>
          <p:cNvSpPr>
            <a:spLocks noGrp="1"/>
          </p:cNvSpPr>
          <p:nvPr>
            <p:ph type="body" sz="quarter" idx="13"/>
          </p:nvPr>
        </p:nvSpPr>
        <p:spPr>
          <a:xfrm>
            <a:off x="366878" y="5229471"/>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4">
            <a:extLst>
              <a:ext uri="{FF2B5EF4-FFF2-40B4-BE49-F238E27FC236}">
                <a16:creationId xmlns:a16="http://schemas.microsoft.com/office/drawing/2014/main" id="{53EF9D5C-FB99-4D2B-BCF6-CBB202173B28}"/>
              </a:ext>
            </a:extLst>
          </p:cNvPr>
          <p:cNvSpPr>
            <a:spLocks noGrp="1"/>
          </p:cNvSpPr>
          <p:nvPr>
            <p:ph type="body" sz="quarter" idx="14"/>
          </p:nvPr>
        </p:nvSpPr>
        <p:spPr>
          <a:xfrm>
            <a:off x="6236924" y="5229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a:extLst>
              <a:ext uri="{FF2B5EF4-FFF2-40B4-BE49-F238E27FC236}">
                <a16:creationId xmlns:a16="http://schemas.microsoft.com/office/drawing/2014/main" id="{B7A76C18-110F-4D3C-8F69-A92378A53E8B}"/>
              </a:ext>
            </a:extLst>
          </p:cNvPr>
          <p:cNvSpPr>
            <a:spLocks noGrp="1"/>
          </p:cNvSpPr>
          <p:nvPr>
            <p:ph type="body" sz="quarter" idx="15"/>
          </p:nvPr>
        </p:nvSpPr>
        <p:spPr>
          <a:xfrm>
            <a:off x="12106970" y="5174212"/>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9172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ext 4 Columns with Title">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475923"/>
            <a:ext cx="15849124" cy="1651000"/>
          </a:xfrm>
        </p:spPr>
        <p:txBody>
          <a:bodyPr/>
          <a:lstStyle>
            <a:lvl1pPr>
              <a:defRPr>
                <a:solidFill>
                  <a:schemeClr val="tx1"/>
                </a:solidFill>
              </a:defRPr>
            </a:lvl1pPr>
          </a:lstStyle>
          <a:p>
            <a:r>
              <a:rPr lang="en-US"/>
              <a:t>Click to edit Master title style</a:t>
            </a:r>
            <a:endParaRPr lang="en-US" dirty="0"/>
          </a:p>
        </p:txBody>
      </p:sp>
      <p:sp>
        <p:nvSpPr>
          <p:cNvPr id="6" name="Content Placeholder 2"/>
          <p:cNvSpPr>
            <a:spLocks noGrp="1"/>
          </p:cNvSpPr>
          <p:nvPr>
            <p:ph idx="1"/>
          </p:nvPr>
        </p:nvSpPr>
        <p:spPr>
          <a:xfrm>
            <a:off x="64788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8" name="Content Placeholder 2"/>
          <p:cNvSpPr>
            <a:spLocks noGrp="1"/>
          </p:cNvSpPr>
          <p:nvPr>
            <p:ph idx="11"/>
          </p:nvPr>
        </p:nvSpPr>
        <p:spPr>
          <a:xfrm>
            <a:off x="486239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0" name="Content Placeholder 2"/>
          <p:cNvSpPr>
            <a:spLocks noGrp="1"/>
          </p:cNvSpPr>
          <p:nvPr>
            <p:ph idx="13"/>
          </p:nvPr>
        </p:nvSpPr>
        <p:spPr>
          <a:xfrm>
            <a:off x="1319969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2" name="Content Placeholder 2"/>
          <p:cNvSpPr>
            <a:spLocks noGrp="1"/>
          </p:cNvSpPr>
          <p:nvPr>
            <p:ph idx="15"/>
          </p:nvPr>
        </p:nvSpPr>
        <p:spPr>
          <a:xfrm>
            <a:off x="903104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A51691DE-337C-4CDA-B97F-147AD9038324}"/>
              </a:ext>
            </a:extLst>
          </p:cNvPr>
          <p:cNvSpPr>
            <a:spLocks noGrp="1"/>
          </p:cNvSpPr>
          <p:nvPr>
            <p:ph idx="16"/>
          </p:nvPr>
        </p:nvSpPr>
        <p:spPr>
          <a:xfrm>
            <a:off x="64788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72380297-70F8-4660-81D2-52E6997AB20D}"/>
              </a:ext>
            </a:extLst>
          </p:cNvPr>
          <p:cNvSpPr>
            <a:spLocks noGrp="1"/>
          </p:cNvSpPr>
          <p:nvPr>
            <p:ph idx="17"/>
          </p:nvPr>
        </p:nvSpPr>
        <p:spPr>
          <a:xfrm>
            <a:off x="486239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8B18DF8-1ACF-4B47-A534-6A3DBB0D66B4}"/>
              </a:ext>
            </a:extLst>
          </p:cNvPr>
          <p:cNvSpPr>
            <a:spLocks noGrp="1"/>
          </p:cNvSpPr>
          <p:nvPr>
            <p:ph idx="18"/>
          </p:nvPr>
        </p:nvSpPr>
        <p:spPr>
          <a:xfrm>
            <a:off x="1319969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FF3647D-3E44-4E77-8B92-500227B5FDE1}"/>
              </a:ext>
            </a:extLst>
          </p:cNvPr>
          <p:cNvSpPr>
            <a:spLocks noGrp="1"/>
          </p:cNvSpPr>
          <p:nvPr>
            <p:ph idx="19"/>
          </p:nvPr>
        </p:nvSpPr>
        <p:spPr>
          <a:xfrm>
            <a:off x="903104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pic>
        <p:nvPicPr>
          <p:cNvPr id="19" name="Picture 18">
            <a:extLst>
              <a:ext uri="{FF2B5EF4-FFF2-40B4-BE49-F238E27FC236}">
                <a16:creationId xmlns:a16="http://schemas.microsoft.com/office/drawing/2014/main" id="{5B9B4E28-252B-4173-8634-D8153F822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139640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with title plain background">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8814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ext with title plain background">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33C0644B-CC0B-4E77-B232-6A2B6E9E8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2195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ext with title patten background">
    <p:spTree>
      <p:nvGrpSpPr>
        <p:cNvPr id="1" name=""/>
        <p:cNvGrpSpPr/>
        <p:nvPr/>
      </p:nvGrpSpPr>
      <p:grpSpPr>
        <a:xfrm>
          <a:off x="0" y="0"/>
          <a:ext cx="0" cy="0"/>
          <a:chOff x="0" y="0"/>
          <a:chExt cx="0" cy="0"/>
        </a:xfrm>
      </p:grpSpPr>
      <p:sp>
        <p:nvSpPr>
          <p:cNvPr id="7" name="Rectangle 6"/>
          <p:cNvSpPr/>
          <p:nvPr/>
        </p:nvSpPr>
        <p:spPr>
          <a:xfrm>
            <a:off x="0" y="0"/>
            <a:ext cx="17610138" cy="9906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solidFill>
                <a:schemeClr val="accent1"/>
              </a:solidFill>
            </a:endParaRPr>
          </a:p>
        </p:txBody>
      </p:sp>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F49AAD02-2EBF-4081-8C72-48F038F2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672188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ext with title patten background">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A5E02AF9-75F8-4188-AEF9-BDDE4F89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175797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04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 cover slide">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86204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cover slide - light">
    <p:bg>
      <p:bgPr>
        <a:solidFill>
          <a:srgbClr val="EDEDE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77" y="3862693"/>
            <a:ext cx="3143389" cy="2180614"/>
          </a:xfrm>
          <a:prstGeom prst="rect">
            <a:avLst/>
          </a:prstGeom>
        </p:spPr>
      </p:pic>
    </p:spTree>
    <p:extLst>
      <p:ext uri="{BB962C8B-B14F-4D97-AF65-F5344CB8AC3E}">
        <p14:creationId xmlns:p14="http://schemas.microsoft.com/office/powerpoint/2010/main" val="40605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880286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cover slide - Grey">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333015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ogo cover slide - voice">
    <p:bg>
      <p:bgPr>
        <a:solidFill>
          <a:srgbClr val="FF473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600" y="3828561"/>
            <a:ext cx="6014943" cy="2248880"/>
          </a:xfrm>
          <a:prstGeom prst="rect">
            <a:avLst/>
          </a:prstGeom>
        </p:spPr>
      </p:pic>
    </p:spTree>
    <p:extLst>
      <p:ext uri="{BB962C8B-B14F-4D97-AF65-F5344CB8AC3E}">
        <p14:creationId xmlns:p14="http://schemas.microsoft.com/office/powerpoint/2010/main" val="408073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Logo cover slide - voice light">
    <p:bg>
      <p:bgPr>
        <a:solidFill>
          <a:srgbClr val="EDED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595" y="3828561"/>
            <a:ext cx="6014948" cy="2248880"/>
          </a:xfrm>
          <a:prstGeom prst="rect">
            <a:avLst/>
          </a:prstGeom>
        </p:spPr>
      </p:pic>
    </p:spTree>
    <p:extLst>
      <p:ext uri="{BB962C8B-B14F-4D97-AF65-F5344CB8AC3E}">
        <p14:creationId xmlns:p14="http://schemas.microsoft.com/office/powerpoint/2010/main" val="1271424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ogo cover slide - voice grey">
    <p:bg>
      <p:bgPr>
        <a:solidFill>
          <a:srgbClr val="363636"/>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546"/>
          <a:stretch/>
        </p:blipFill>
        <p:spPr>
          <a:xfrm>
            <a:off x="5804817" y="3823156"/>
            <a:ext cx="6000509" cy="2248880"/>
          </a:xfrm>
          <a:prstGeom prst="rect">
            <a:avLst/>
          </a:prstGeom>
        </p:spPr>
      </p:pic>
    </p:spTree>
    <p:extLst>
      <p:ext uri="{BB962C8B-B14F-4D97-AF65-F5344CB8AC3E}">
        <p14:creationId xmlns:p14="http://schemas.microsoft.com/office/powerpoint/2010/main" val="4239540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 informal background light">
    <p:spTree>
      <p:nvGrpSpPr>
        <p:cNvPr id="1" name=""/>
        <p:cNvGrpSpPr/>
        <p:nvPr/>
      </p:nvGrpSpPr>
      <p:grpSpPr>
        <a:xfrm>
          <a:off x="0" y="0"/>
          <a:ext cx="0" cy="0"/>
          <a:chOff x="0" y="0"/>
          <a:chExt cx="0" cy="0"/>
        </a:xfrm>
      </p:grpSpPr>
      <p:pic>
        <p:nvPicPr>
          <p:cNvPr id="5" name="Picture 4"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pic>
        <p:nvPicPr>
          <p:cNvPr id="2" name="Picture 1">
            <a:extLst>
              <a:ext uri="{FF2B5EF4-FFF2-40B4-BE49-F238E27FC236}">
                <a16:creationId xmlns:a16="http://schemas.microsoft.com/office/drawing/2014/main" id="{FC14B267-E299-4506-B1CE-A587D7F6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89772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U Voice light">
    <p:bg>
      <p:bgPr>
        <a:solidFill>
          <a:srgbClr val="EDEDE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24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 Voice ">
    <p:spTree>
      <p:nvGrpSpPr>
        <p:cNvPr id="1" name=""/>
        <p:cNvGrpSpPr/>
        <p:nvPr/>
      </p:nvGrpSpPr>
      <p:grpSpPr>
        <a:xfrm>
          <a:off x="0" y="0"/>
          <a:ext cx="0" cy="0"/>
          <a:chOff x="0" y="0"/>
          <a:chExt cx="0" cy="0"/>
        </a:xfrm>
      </p:grpSpPr>
      <p:sp>
        <p:nvSpPr>
          <p:cNvPr id="3" name="Rectangle 2"/>
          <p:cNvSpPr/>
          <p:nvPr/>
        </p:nvSpPr>
        <p:spPr>
          <a:xfrm>
            <a:off x="-14387" y="-57555"/>
            <a:ext cx="17725238" cy="10042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03"/>
          </a:p>
        </p:txBody>
      </p:sp>
    </p:spTree>
    <p:extLst>
      <p:ext uri="{BB962C8B-B14F-4D97-AF65-F5344CB8AC3E}">
        <p14:creationId xmlns:p14="http://schemas.microsoft.com/office/powerpoint/2010/main" val="329890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8" name="Title 1"/>
          <p:cNvSpPr>
            <a:spLocks noGrp="1"/>
          </p:cNvSpPr>
          <p:nvPr>
            <p:ph type="title"/>
          </p:nvPr>
        </p:nvSpPr>
        <p:spPr>
          <a:xfrm>
            <a:off x="880507" y="3302000"/>
            <a:ext cx="15849124" cy="1651000"/>
          </a:xfrm>
        </p:spPr>
        <p:txBody>
          <a:bodyPr/>
          <a:lstStyle>
            <a:lvl1pPr>
              <a:defRPr>
                <a:solidFill>
                  <a:srgbClr val="0000B5"/>
                </a:solidFill>
              </a:defRPr>
            </a:lvl1pPr>
          </a:lstStyle>
          <a:p>
            <a:r>
              <a:rPr lang="en-US"/>
              <a:t>Click to edit Master title style</a:t>
            </a:r>
            <a:endParaRPr lang="en-US" dirty="0"/>
          </a:p>
        </p:txBody>
      </p:sp>
      <p:pic>
        <p:nvPicPr>
          <p:cNvPr id="5" name="Picture 4" descr="Onward_Powerpoint_EPS-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3" y="6970854"/>
            <a:ext cx="7293601" cy="1979269"/>
          </a:xfrm>
          <a:prstGeom prst="rect">
            <a:avLst/>
          </a:prstGeom>
        </p:spPr>
      </p:pic>
      <p:sp>
        <p:nvSpPr>
          <p:cNvPr id="6" name="Text Placeholder 3"/>
          <p:cNvSpPr>
            <a:spLocks noGrp="1"/>
          </p:cNvSpPr>
          <p:nvPr>
            <p:ph type="body" sz="quarter" idx="10"/>
          </p:nvPr>
        </p:nvSpPr>
        <p:spPr>
          <a:xfrm>
            <a:off x="4416385" y="5436070"/>
            <a:ext cx="8474698" cy="721548"/>
          </a:xfrm>
        </p:spPr>
        <p:txBody>
          <a:bodyPr/>
          <a:lstStyle>
            <a:lvl1pPr algn="ctr">
              <a:defRPr>
                <a:solidFill>
                  <a:srgbClr val="0000B5"/>
                </a:solidFill>
              </a:defRPr>
            </a:lvl1pPr>
            <a:lvl2pPr>
              <a:defRPr>
                <a:solidFill>
                  <a:srgbClr val="0000B5"/>
                </a:solidFill>
              </a:defRPr>
            </a:lvl2pPr>
            <a:lvl3pPr>
              <a:defRPr>
                <a:solidFill>
                  <a:srgbClr val="0000B5"/>
                </a:solidFill>
              </a:defRPr>
            </a:lvl3pPr>
            <a:lvl4pPr>
              <a:defRPr>
                <a:solidFill>
                  <a:srgbClr val="0000B5"/>
                </a:solidFill>
              </a:defRPr>
            </a:lvl4pPr>
            <a:lvl5pPr>
              <a:defRPr>
                <a:solidFill>
                  <a:srgbClr val="0000B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Text with title patten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pic>
        <p:nvPicPr>
          <p:cNvPr id="14" name="Picture 13" descr="Onward_Powerpoint_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7" y="8585201"/>
            <a:ext cx="1033262" cy="711187"/>
          </a:xfrm>
          <a:prstGeom prst="rect">
            <a:avLst/>
          </a:prstGeom>
        </p:spPr>
      </p:pic>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41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tern background - small blue">
    <p:bg>
      <p:bgPr>
        <a:solidFill>
          <a:srgbClr val="FF47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98160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attern background - small blue">
    <p:bg>
      <p:bgPr>
        <a:solidFill>
          <a:srgbClr val="36363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8966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4094364"/>
            <a:ext cx="15849124" cy="1651000"/>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77E1B54C-C70E-4FE3-B230-944B63C82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49405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991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465298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507" y="396701"/>
            <a:ext cx="15849124" cy="1651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507" y="2311402"/>
            <a:ext cx="15849124"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1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txStyles>
    <p:titleStyle>
      <a:lvl1pPr algn="ctr" defTabSz="2260909" rtl="0" eaLnBrk="1" latinLnBrk="0" hangingPunct="1">
        <a:spcBef>
          <a:spcPct val="0"/>
        </a:spcBef>
        <a:buNone/>
        <a:defRPr sz="19780" kern="1200">
          <a:solidFill>
            <a:schemeClr val="accent1"/>
          </a:solidFill>
          <a:latin typeface="+mj-lt"/>
          <a:ea typeface="+mj-ea"/>
          <a:cs typeface="+mj-cs"/>
        </a:defRPr>
      </a:lvl1pPr>
    </p:titleStyle>
    <p:bodyStyle>
      <a:lvl1pPr marL="1695683" indent="-1695683" algn="l" defTabSz="2260909" rtl="0" eaLnBrk="1" latinLnBrk="0" hangingPunct="1">
        <a:spcBef>
          <a:spcPct val="20000"/>
        </a:spcBef>
        <a:buFont typeface="Arial"/>
        <a:buChar char="•"/>
        <a:defRPr sz="13846" kern="1200">
          <a:solidFill>
            <a:schemeClr val="accent1"/>
          </a:solidFill>
          <a:latin typeface="+mn-lt"/>
          <a:ea typeface="+mn-ea"/>
          <a:cs typeface="+mn-cs"/>
        </a:defRPr>
      </a:lvl1pPr>
      <a:lvl2pPr marL="3673975" indent="-1413065" algn="l" defTabSz="2260909" rtl="0" eaLnBrk="1" latinLnBrk="0" hangingPunct="1">
        <a:spcBef>
          <a:spcPct val="20000"/>
        </a:spcBef>
        <a:buFont typeface="Arial"/>
        <a:buChar char="–"/>
        <a:defRPr sz="11868" kern="1200">
          <a:solidFill>
            <a:schemeClr val="accent1"/>
          </a:solidFill>
          <a:latin typeface="+mn-lt"/>
          <a:ea typeface="+mn-ea"/>
          <a:cs typeface="+mn-cs"/>
        </a:defRPr>
      </a:lvl2pPr>
      <a:lvl3pPr marL="5652270" indent="-1130453" algn="l" defTabSz="2260909" rtl="0" eaLnBrk="1" latinLnBrk="0" hangingPunct="1">
        <a:spcBef>
          <a:spcPct val="20000"/>
        </a:spcBef>
        <a:buFont typeface="Arial"/>
        <a:buChar char="•"/>
        <a:defRPr sz="9891" kern="1200">
          <a:solidFill>
            <a:schemeClr val="accent1"/>
          </a:solidFill>
          <a:latin typeface="+mn-lt"/>
          <a:ea typeface="+mn-ea"/>
          <a:cs typeface="+mn-cs"/>
        </a:defRPr>
      </a:lvl3pPr>
      <a:lvl4pPr marL="7913176" indent="-1130453" algn="l" defTabSz="2260909" rtl="0" eaLnBrk="1" latinLnBrk="0" hangingPunct="1">
        <a:spcBef>
          <a:spcPct val="20000"/>
        </a:spcBef>
        <a:buFont typeface="Arial"/>
        <a:buChar char="–"/>
        <a:defRPr sz="8903" kern="1200">
          <a:solidFill>
            <a:schemeClr val="accent1"/>
          </a:solidFill>
          <a:latin typeface="+mn-lt"/>
          <a:ea typeface="+mn-ea"/>
          <a:cs typeface="+mn-cs"/>
        </a:defRPr>
      </a:lvl4pPr>
      <a:lvl5pPr marL="10174081" indent="-1130453" algn="l" defTabSz="2260909" rtl="0" eaLnBrk="1" latinLnBrk="0" hangingPunct="1">
        <a:spcBef>
          <a:spcPct val="20000"/>
        </a:spcBef>
        <a:buFont typeface="Arial"/>
        <a:buChar char="»"/>
        <a:defRPr sz="8903" kern="1200">
          <a:solidFill>
            <a:schemeClr val="accent1"/>
          </a:solidFill>
          <a:latin typeface="+mn-lt"/>
          <a:ea typeface="+mn-ea"/>
          <a:cs typeface="+mn-cs"/>
        </a:defRPr>
      </a:lvl5pPr>
      <a:lvl6pPr marL="12434990" indent="-1130453" algn="l" defTabSz="2260909" rtl="0" eaLnBrk="1" latinLnBrk="0" hangingPunct="1">
        <a:spcBef>
          <a:spcPct val="20000"/>
        </a:spcBef>
        <a:buFont typeface="Arial"/>
        <a:buChar char="•"/>
        <a:defRPr sz="9891" kern="1200">
          <a:solidFill>
            <a:schemeClr val="tx1"/>
          </a:solidFill>
          <a:latin typeface="+mn-lt"/>
          <a:ea typeface="+mn-ea"/>
          <a:cs typeface="+mn-cs"/>
        </a:defRPr>
      </a:lvl6pPr>
      <a:lvl7pPr marL="14695899" indent="-1130453" algn="l" defTabSz="2260909" rtl="0" eaLnBrk="1" latinLnBrk="0" hangingPunct="1">
        <a:spcBef>
          <a:spcPct val="20000"/>
        </a:spcBef>
        <a:buFont typeface="Arial"/>
        <a:buChar char="•"/>
        <a:defRPr sz="9891" kern="1200">
          <a:solidFill>
            <a:schemeClr val="tx1"/>
          </a:solidFill>
          <a:latin typeface="+mn-lt"/>
          <a:ea typeface="+mn-ea"/>
          <a:cs typeface="+mn-cs"/>
        </a:defRPr>
      </a:lvl7pPr>
      <a:lvl8pPr marL="16956806" indent="-1130453" algn="l" defTabSz="2260909" rtl="0" eaLnBrk="1" latinLnBrk="0" hangingPunct="1">
        <a:spcBef>
          <a:spcPct val="20000"/>
        </a:spcBef>
        <a:buFont typeface="Arial"/>
        <a:buChar char="•"/>
        <a:defRPr sz="9891" kern="1200">
          <a:solidFill>
            <a:schemeClr val="tx1"/>
          </a:solidFill>
          <a:latin typeface="+mn-lt"/>
          <a:ea typeface="+mn-ea"/>
          <a:cs typeface="+mn-cs"/>
        </a:defRPr>
      </a:lvl8pPr>
      <a:lvl9pPr marL="19217710" indent="-1130453" algn="l" defTabSz="2260909" rtl="0" eaLnBrk="1" latinLnBrk="0" hangingPunct="1">
        <a:spcBef>
          <a:spcPct val="20000"/>
        </a:spcBef>
        <a:buFont typeface="Arial"/>
        <a:buChar char="•"/>
        <a:defRPr sz="9891" kern="1200">
          <a:solidFill>
            <a:schemeClr val="tx1"/>
          </a:solidFill>
          <a:latin typeface="+mn-lt"/>
          <a:ea typeface="+mn-ea"/>
          <a:cs typeface="+mn-cs"/>
        </a:defRPr>
      </a:lvl9pPr>
    </p:bodyStyle>
    <p:otherStyle>
      <a:defPPr>
        <a:defRPr lang="en-US"/>
      </a:defPPr>
      <a:lvl1pPr marL="0" algn="l" defTabSz="2260909" rtl="0" eaLnBrk="1" latinLnBrk="0" hangingPunct="1">
        <a:defRPr sz="8903" kern="1200">
          <a:solidFill>
            <a:schemeClr val="tx1"/>
          </a:solidFill>
          <a:latin typeface="+mn-lt"/>
          <a:ea typeface="+mn-ea"/>
          <a:cs typeface="+mn-cs"/>
        </a:defRPr>
      </a:lvl1pPr>
      <a:lvl2pPr marL="2260909" algn="l" defTabSz="2260909" rtl="0" eaLnBrk="1" latinLnBrk="0" hangingPunct="1">
        <a:defRPr sz="8903" kern="1200">
          <a:solidFill>
            <a:schemeClr val="tx1"/>
          </a:solidFill>
          <a:latin typeface="+mn-lt"/>
          <a:ea typeface="+mn-ea"/>
          <a:cs typeface="+mn-cs"/>
        </a:defRPr>
      </a:lvl2pPr>
      <a:lvl3pPr marL="4521816" algn="l" defTabSz="2260909" rtl="0" eaLnBrk="1" latinLnBrk="0" hangingPunct="1">
        <a:defRPr sz="8903" kern="1200">
          <a:solidFill>
            <a:schemeClr val="tx1"/>
          </a:solidFill>
          <a:latin typeface="+mn-lt"/>
          <a:ea typeface="+mn-ea"/>
          <a:cs typeface="+mn-cs"/>
        </a:defRPr>
      </a:lvl3pPr>
      <a:lvl4pPr marL="6782720" algn="l" defTabSz="2260909" rtl="0" eaLnBrk="1" latinLnBrk="0" hangingPunct="1">
        <a:defRPr sz="8903" kern="1200">
          <a:solidFill>
            <a:schemeClr val="tx1"/>
          </a:solidFill>
          <a:latin typeface="+mn-lt"/>
          <a:ea typeface="+mn-ea"/>
          <a:cs typeface="+mn-cs"/>
        </a:defRPr>
      </a:lvl4pPr>
      <a:lvl5pPr marL="9043630" algn="l" defTabSz="2260909" rtl="0" eaLnBrk="1" latinLnBrk="0" hangingPunct="1">
        <a:defRPr sz="8903" kern="1200">
          <a:solidFill>
            <a:schemeClr val="tx1"/>
          </a:solidFill>
          <a:latin typeface="+mn-lt"/>
          <a:ea typeface="+mn-ea"/>
          <a:cs typeface="+mn-cs"/>
        </a:defRPr>
      </a:lvl5pPr>
      <a:lvl6pPr marL="11304537" algn="l" defTabSz="2260909" rtl="0" eaLnBrk="1" latinLnBrk="0" hangingPunct="1">
        <a:defRPr sz="8903" kern="1200">
          <a:solidFill>
            <a:schemeClr val="tx1"/>
          </a:solidFill>
          <a:latin typeface="+mn-lt"/>
          <a:ea typeface="+mn-ea"/>
          <a:cs typeface="+mn-cs"/>
        </a:defRPr>
      </a:lvl6pPr>
      <a:lvl7pPr marL="13565446" algn="l" defTabSz="2260909" rtl="0" eaLnBrk="1" latinLnBrk="0" hangingPunct="1">
        <a:defRPr sz="8903" kern="1200">
          <a:solidFill>
            <a:schemeClr val="tx1"/>
          </a:solidFill>
          <a:latin typeface="+mn-lt"/>
          <a:ea typeface="+mn-ea"/>
          <a:cs typeface="+mn-cs"/>
        </a:defRPr>
      </a:lvl7pPr>
      <a:lvl8pPr marL="15826350" algn="l" defTabSz="2260909" rtl="0" eaLnBrk="1" latinLnBrk="0" hangingPunct="1">
        <a:defRPr sz="8903" kern="1200">
          <a:solidFill>
            <a:schemeClr val="tx1"/>
          </a:solidFill>
          <a:latin typeface="+mn-lt"/>
          <a:ea typeface="+mn-ea"/>
          <a:cs typeface="+mn-cs"/>
        </a:defRPr>
      </a:lvl8pPr>
      <a:lvl9pPr marL="18087260" algn="l" defTabSz="2260909" rtl="0" eaLnBrk="1" latinLnBrk="0" hangingPunct="1">
        <a:defRPr sz="8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e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e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ideo" Target="https://www.youtube.com/embed/SOLHA68lnTU?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HtIOayZImUg?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subath.com/pageassets/academicreps/staff/elections/Role-description-Doctoral-Rep-2021.pdf" TargetMode="External"/><Relationship Id="rId2" Type="http://schemas.openxmlformats.org/officeDocument/2006/relationships/hyperlink" Target="https://www.thesubath.com/academicreps/structure/" TargetMode="External"/><Relationship Id="rId1" Type="http://schemas.openxmlformats.org/officeDocument/2006/relationships/slideLayout" Target="../slideLayouts/slideLayout16.xml"/><Relationship Id="rId4" Type="http://schemas.openxmlformats.org/officeDocument/2006/relationships/hyperlink" Target="https://www.thesubath.com/pageassets/academicreps/staff/elections/Role-description-Doctoral-Faculty-Rep-2021.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hesubath.com/pageassets/academicreps/staff/elections/Doctoral-Vote-for-who-will-represent-you-Email-Templatea(1).pdf" TargetMode="External"/><Relationship Id="rId2" Type="http://schemas.openxmlformats.org/officeDocument/2006/relationships/hyperlink" Target="https://www.thesubath.com/pageassets/academicreps/staff/elections/Be-an-Doctoral-Rep-Email-Template(1).pdf" TargetMode="External"/><Relationship Id="rId1" Type="http://schemas.openxmlformats.org/officeDocument/2006/relationships/slideLayout" Target="../slideLayouts/slideLayout16.xml"/><Relationship Id="rId4" Type="http://schemas.openxmlformats.org/officeDocument/2006/relationships/hyperlink" Target="https://www.thesubath.com/pageassets/academicreps/staff/elections/Academic-Rep-Elections-Email-Signature-Instruc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subath.com/pageassets/academicreps/staff/elections/Academic-Rep-Elections-Email-Signature-Instructions-.pdf"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3.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A8CF-9BA7-50D9-1390-1520A8DD8D32}"/>
              </a:ext>
            </a:extLst>
          </p:cNvPr>
          <p:cNvSpPr>
            <a:spLocks noGrp="1"/>
          </p:cNvSpPr>
          <p:nvPr>
            <p:ph type="title"/>
          </p:nvPr>
        </p:nvSpPr>
        <p:spPr/>
        <p:txBody>
          <a:bodyPr>
            <a:noAutofit/>
          </a:bodyPr>
          <a:lstStyle/>
          <a:p>
            <a:r>
              <a:rPr lang="en-GB" sz="6000" dirty="0"/>
              <a:t>SU Doctoral Rep Elections​</a:t>
            </a:r>
          </a:p>
        </p:txBody>
      </p:sp>
      <p:sp>
        <p:nvSpPr>
          <p:cNvPr id="3" name="Text Placeholder 2">
            <a:extLst>
              <a:ext uri="{FF2B5EF4-FFF2-40B4-BE49-F238E27FC236}">
                <a16:creationId xmlns:a16="http://schemas.microsoft.com/office/drawing/2014/main" id="{CDC0664C-6653-0811-BAE2-DAD1A52965A5}"/>
              </a:ext>
            </a:extLst>
          </p:cNvPr>
          <p:cNvSpPr>
            <a:spLocks noGrp="1"/>
          </p:cNvSpPr>
          <p:nvPr>
            <p:ph type="body" sz="quarter" idx="10"/>
          </p:nvPr>
        </p:nvSpPr>
        <p:spPr>
          <a:xfrm>
            <a:off x="4221313" y="5545416"/>
            <a:ext cx="8474698" cy="1615891"/>
          </a:xfrm>
        </p:spPr>
        <p:txBody>
          <a:bodyPr>
            <a:noAutofit/>
          </a:bodyPr>
          <a:lstStyle/>
          <a:p>
            <a:pPr marL="0" indent="0" algn="ctr">
              <a:buNone/>
            </a:pPr>
            <a:r>
              <a:rPr lang="en-GB" sz="4400" dirty="0"/>
              <a:t>Guide to elections and promotion for Doctoral staff.</a:t>
            </a:r>
          </a:p>
        </p:txBody>
      </p:sp>
    </p:spTree>
    <p:extLst>
      <p:ext uri="{BB962C8B-B14F-4D97-AF65-F5344CB8AC3E}">
        <p14:creationId xmlns:p14="http://schemas.microsoft.com/office/powerpoint/2010/main" val="235635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101B86F4-99BA-4E5E-9392-2BE348DFD609}"/>
              </a:ext>
            </a:extLst>
          </p:cNvPr>
          <p:cNvPicPr>
            <a:picLocks noChangeAspect="1"/>
          </p:cNvPicPr>
          <p:nvPr/>
        </p:nvPicPr>
        <p:blipFill rotWithShape="1">
          <a:blip r:embed="rId2" cstate="email">
            <a:duotone>
              <a:prstClr val="black"/>
              <a:schemeClr val="accent1">
                <a:tint val="45000"/>
                <a:satMod val="400000"/>
              </a:schemeClr>
            </a:duotone>
            <a:alphaModFix/>
            <a:extLst>
              <a:ext uri="{28A0092B-C50C-407E-A947-70E740481C1C}">
                <a14:useLocalDpi xmlns:a14="http://schemas.microsoft.com/office/drawing/2010/main"/>
              </a:ext>
            </a:extLst>
          </a:blip>
          <a:srcRect/>
          <a:stretch/>
        </p:blipFill>
        <p:spPr>
          <a:xfrm>
            <a:off x="-585610" y="-339474"/>
            <a:ext cx="18403989" cy="10352243"/>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609069" y="4470231"/>
            <a:ext cx="8196001" cy="3026341"/>
          </a:xfrm>
          <a:prstGeom prst="rect">
            <a:avLst/>
          </a:prstGeom>
          <a:noFill/>
        </p:spPr>
        <p:txBody>
          <a:bodyPr wrap="square" rtlCol="0">
            <a:spAutoFit/>
          </a:bodyPr>
          <a:lstStyle/>
          <a:p>
            <a:r>
              <a:rPr lang="en-GB" sz="9533" dirty="0">
                <a:solidFill>
                  <a:schemeClr val="bg1"/>
                </a:solidFill>
                <a:latin typeface="Poppins SemiBold" panose="00000700000000000000" pitchFamily="2" charset="0"/>
                <a:cs typeface="Poppins SemiBold" panose="00000700000000000000" pitchFamily="2" charset="0"/>
              </a:rPr>
              <a:t>Doctoral Reps</a:t>
            </a:r>
          </a:p>
        </p:txBody>
      </p:sp>
      <p:pic>
        <p:nvPicPr>
          <p:cNvPr id="9" name="Picture 8">
            <a:extLst>
              <a:ext uri="{FF2B5EF4-FFF2-40B4-BE49-F238E27FC236}">
                <a16:creationId xmlns:a16="http://schemas.microsoft.com/office/drawing/2014/main" id="{69379990-1486-4DC6-8002-0F78DCA8C2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1" name="TextBox 10">
            <a:extLst>
              <a:ext uri="{FF2B5EF4-FFF2-40B4-BE49-F238E27FC236}">
                <a16:creationId xmlns:a16="http://schemas.microsoft.com/office/drawing/2014/main" id="{9E86A98A-4924-4A79-AC92-3F3EC6493E21}"/>
              </a:ext>
            </a:extLst>
          </p:cNvPr>
          <p:cNvSpPr txBox="1"/>
          <p:nvPr/>
        </p:nvSpPr>
        <p:spPr>
          <a:xfrm>
            <a:off x="609069" y="7537645"/>
            <a:ext cx="7529332" cy="625877"/>
          </a:xfrm>
          <a:prstGeom prst="rect">
            <a:avLst/>
          </a:prstGeom>
          <a:noFill/>
        </p:spPr>
        <p:txBody>
          <a:bodyPr wrap="square" rtlCol="0">
            <a:spAutoFit/>
          </a:bodyPr>
          <a:lstStyle/>
          <a:p>
            <a:r>
              <a:rPr lang="en-GB" sz="3467" dirty="0">
                <a:solidFill>
                  <a:schemeClr val="bg1"/>
                </a:solidFill>
                <a:latin typeface="Poppins SemiBold" panose="00000700000000000000" pitchFamily="2" charset="0"/>
                <a:cs typeface="Poppins SemiBold" panose="00000700000000000000" pitchFamily="2" charset="0"/>
              </a:rPr>
              <a:t>Make real and positive change</a:t>
            </a:r>
          </a:p>
        </p:txBody>
      </p:sp>
      <p:sp>
        <p:nvSpPr>
          <p:cNvPr id="13" name="TextBox 12">
            <a:extLst>
              <a:ext uri="{FF2B5EF4-FFF2-40B4-BE49-F238E27FC236}">
                <a16:creationId xmlns:a16="http://schemas.microsoft.com/office/drawing/2014/main" id="{A59DDFFA-7369-4B01-BA2F-04C6A45EBDE0}"/>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23" name="Picture 22">
            <a:extLst>
              <a:ext uri="{FF2B5EF4-FFF2-40B4-BE49-F238E27FC236}">
                <a16:creationId xmlns:a16="http://schemas.microsoft.com/office/drawing/2014/main" id="{84670B65-7FAB-4BB5-8602-47378FAC1BC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24" name="Picture 23">
            <a:extLst>
              <a:ext uri="{FF2B5EF4-FFF2-40B4-BE49-F238E27FC236}">
                <a16:creationId xmlns:a16="http://schemas.microsoft.com/office/drawing/2014/main" id="{B0A281CC-0898-41CA-8A11-EF89A6B3E80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25" name="Picture 24">
            <a:extLst>
              <a:ext uri="{FF2B5EF4-FFF2-40B4-BE49-F238E27FC236}">
                <a16:creationId xmlns:a16="http://schemas.microsoft.com/office/drawing/2014/main" id="{80AE55AF-5A57-489B-B22B-26E2D97735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294369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10;&#10;Description automatically generated with low confidence">
            <a:extLst>
              <a:ext uri="{FF2B5EF4-FFF2-40B4-BE49-F238E27FC236}">
                <a16:creationId xmlns:a16="http://schemas.microsoft.com/office/drawing/2014/main" id="{66C1A8C9-BBFD-4777-9E57-55E224A1FE34}"/>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918472" y="149"/>
            <a:ext cx="9691667" cy="9905702"/>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482806" y="587993"/>
            <a:ext cx="7026662"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What is a Doctoral Rep?</a:t>
            </a:r>
          </a:p>
        </p:txBody>
      </p:sp>
      <p:sp>
        <p:nvSpPr>
          <p:cNvPr id="5" name="TextBox 4">
            <a:extLst>
              <a:ext uri="{FF2B5EF4-FFF2-40B4-BE49-F238E27FC236}">
                <a16:creationId xmlns:a16="http://schemas.microsoft.com/office/drawing/2014/main" id="{1AA19127-87A9-4352-BB06-37929C12E328}"/>
              </a:ext>
            </a:extLst>
          </p:cNvPr>
          <p:cNvSpPr txBox="1"/>
          <p:nvPr/>
        </p:nvSpPr>
        <p:spPr>
          <a:xfrm>
            <a:off x="594033" y="2900688"/>
            <a:ext cx="6915435" cy="5338897"/>
          </a:xfrm>
          <a:prstGeom prst="rect">
            <a:avLst/>
          </a:prstGeom>
          <a:noFill/>
        </p:spPr>
        <p:txBody>
          <a:bodyPr wrap="square" rtlCol="0">
            <a:spAutoFit/>
          </a:bodyPr>
          <a:lstStyle/>
          <a:p>
            <a:pPr marL="660380" indent="-660380">
              <a:buFont typeface="Wingdings" panose="05000000000000000000" pitchFamily="2" charset="2"/>
              <a:buChar char="«"/>
            </a:pPr>
            <a:r>
              <a:rPr lang="en-GB" sz="2889" dirty="0">
                <a:solidFill>
                  <a:schemeClr val="bg1"/>
                </a:solidFill>
              </a:rPr>
              <a:t>They are key link between Doctoral staff and students representing their cohort.</a:t>
            </a:r>
          </a:p>
          <a:p>
            <a:pPr marL="660380" indent="-660380">
              <a:buFont typeface="Wingdings" panose="05000000000000000000" pitchFamily="2" charset="2"/>
              <a:buChar char="«"/>
            </a:pPr>
            <a:r>
              <a:rPr lang="en-GB" sz="2889" dirty="0">
                <a:solidFill>
                  <a:schemeClr val="bg1"/>
                </a:solidFill>
              </a:rPr>
              <a:t>Proactively collect feedback from their cohort and work with Doctoral Staff to resolve issues</a:t>
            </a:r>
          </a:p>
          <a:p>
            <a:pPr marL="660380" indent="-660380">
              <a:buFont typeface="Wingdings" panose="05000000000000000000" pitchFamily="2" charset="2"/>
              <a:buChar char="«"/>
            </a:pPr>
            <a:r>
              <a:rPr lang="en-GB" sz="2889" dirty="0">
                <a:solidFill>
                  <a:schemeClr val="bg1"/>
                </a:solidFill>
              </a:rPr>
              <a:t>Represent your feedback to staff members at all levels in key meetings such as Student Staff Liaison Committees, SU Council</a:t>
            </a:r>
            <a:endParaRPr lang="en-GB" sz="2601" dirty="0">
              <a:solidFill>
                <a:schemeClr val="bg1"/>
              </a:solidFill>
            </a:endParaRPr>
          </a:p>
          <a:p>
            <a:pPr marL="660380" indent="-660380">
              <a:buAutoNum type="arabicParenR"/>
            </a:pPr>
            <a:endParaRPr lang="en-GB" sz="2601" dirty="0">
              <a:solidFill>
                <a:schemeClr val="bg1"/>
              </a:solidFill>
            </a:endParaRPr>
          </a:p>
          <a:p>
            <a:endParaRPr lang="en-GB" sz="2601" dirty="0">
              <a:solidFill>
                <a:schemeClr val="bg1"/>
              </a:solidFill>
            </a:endParaRPr>
          </a:p>
        </p:txBody>
      </p:sp>
      <p:pic>
        <p:nvPicPr>
          <p:cNvPr id="8" name="Picture 7">
            <a:extLst>
              <a:ext uri="{FF2B5EF4-FFF2-40B4-BE49-F238E27FC236}">
                <a16:creationId xmlns:a16="http://schemas.microsoft.com/office/drawing/2014/main" id="{71BDB281-C906-40D7-B54D-BBBE04948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2B13C38D-3CB8-44D6-B5C1-5A836D325773}"/>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F954310A-C773-4F38-857A-D5BD036DB3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4BD60563-789D-4550-86C6-EB64793A5D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C6003127-2037-4B72-AF81-610012F72B2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410570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48A5DC-CE2F-40E7-8197-25DC2EF082A0}"/>
              </a:ext>
            </a:extLst>
          </p:cNvPr>
          <p:cNvGrpSpPr/>
          <p:nvPr/>
        </p:nvGrpSpPr>
        <p:grpSpPr>
          <a:xfrm>
            <a:off x="2239004" y="2632935"/>
            <a:ext cx="13132130" cy="5232897"/>
            <a:chOff x="1550126" y="1822753"/>
            <a:chExt cx="9091748" cy="3622884"/>
          </a:xfrm>
        </p:grpSpPr>
        <p:sp>
          <p:nvSpPr>
            <p:cNvPr id="2" name="Rectangle 1">
              <a:extLst>
                <a:ext uri="{FF2B5EF4-FFF2-40B4-BE49-F238E27FC236}">
                  <a16:creationId xmlns:a16="http://schemas.microsoft.com/office/drawing/2014/main" id="{0780BD14-51C0-4BA0-9914-BC9CB6940572}"/>
                </a:ext>
              </a:extLst>
            </p:cNvPr>
            <p:cNvSpPr/>
            <p:nvPr/>
          </p:nvSpPr>
          <p:spPr>
            <a:xfrm>
              <a:off x="1550126" y="1822753"/>
              <a:ext cx="9091748" cy="12222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Develop key skills: communication, confidence, negotiation, problem-solving, leadership, data collection, and more</a:t>
              </a:r>
            </a:p>
          </p:txBody>
        </p:sp>
        <p:sp>
          <p:nvSpPr>
            <p:cNvPr id="6" name="Rectangle 5">
              <a:extLst>
                <a:ext uri="{FF2B5EF4-FFF2-40B4-BE49-F238E27FC236}">
                  <a16:creationId xmlns:a16="http://schemas.microsoft.com/office/drawing/2014/main" id="{7586C836-82AC-48E6-A228-153562DE1F41}"/>
                </a:ext>
              </a:extLst>
            </p:cNvPr>
            <p:cNvSpPr/>
            <p:nvPr/>
          </p:nvSpPr>
          <p:spPr>
            <a:xfrm>
              <a:off x="1550126" y="3137312"/>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Insight and influence over how your course is managed and run. You have potential to lead on developing positive change through by working as team with your fellow reps, academic staff &amp; SU </a:t>
              </a:r>
            </a:p>
          </p:txBody>
        </p:sp>
        <p:sp>
          <p:nvSpPr>
            <p:cNvPr id="8" name="Rectangle 7">
              <a:extLst>
                <a:ext uri="{FF2B5EF4-FFF2-40B4-BE49-F238E27FC236}">
                  <a16:creationId xmlns:a16="http://schemas.microsoft.com/office/drawing/2014/main" id="{7AA1AB0F-3B27-4526-AB3B-82414D46EA57}"/>
                </a:ext>
              </a:extLst>
            </p:cNvPr>
            <p:cNvSpPr/>
            <p:nvPr/>
          </p:nvSpPr>
          <p:spPr>
            <a:xfrm>
              <a:off x="1550126" y="4337641"/>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Get freebies and attend socials to thank you for your contribution towards the academic experience</a:t>
              </a:r>
              <a:endParaRPr lang="en-GB" sz="2600" dirty="0">
                <a:solidFill>
                  <a:schemeClr val="tx1"/>
                </a:solidFill>
                <a:cs typeface="Poppins"/>
              </a:endParaRPr>
            </a:p>
          </p:txBody>
        </p:sp>
      </p:grpSp>
      <p:sp>
        <p:nvSpPr>
          <p:cNvPr id="9" name="TextBox 8">
            <a:extLst>
              <a:ext uri="{FF2B5EF4-FFF2-40B4-BE49-F238E27FC236}">
                <a16:creationId xmlns:a16="http://schemas.microsoft.com/office/drawing/2014/main" id="{C77F1380-4DC3-41D5-9864-1E0F3CF2C303}"/>
              </a:ext>
            </a:extLst>
          </p:cNvPr>
          <p:cNvSpPr txBox="1"/>
          <p:nvPr/>
        </p:nvSpPr>
        <p:spPr>
          <a:xfrm>
            <a:off x="482806" y="587993"/>
            <a:ext cx="7026662" cy="1870640"/>
          </a:xfrm>
          <a:prstGeom prst="rect">
            <a:avLst/>
          </a:prstGeom>
          <a:noFill/>
        </p:spPr>
        <p:txBody>
          <a:bodyPr wrap="square" rtlCol="0">
            <a:spAutoFit/>
          </a:bodyPr>
          <a:lstStyle/>
          <a:p>
            <a:r>
              <a:rPr lang="en-GB" sz="5778" dirty="0">
                <a:solidFill>
                  <a:schemeClr val="bg1"/>
                </a:solidFill>
                <a:latin typeface="Poppins SemiBold" panose="00000700000000000000" pitchFamily="2" charset="0"/>
                <a:cs typeface="Poppins SemiBold" panose="00000700000000000000" pitchFamily="2" charset="0"/>
              </a:rPr>
              <a:t>What are the benefits?</a:t>
            </a:r>
          </a:p>
        </p:txBody>
      </p:sp>
      <p:pic>
        <p:nvPicPr>
          <p:cNvPr id="11" name="Picture 10">
            <a:extLst>
              <a:ext uri="{FF2B5EF4-FFF2-40B4-BE49-F238E27FC236}">
                <a16:creationId xmlns:a16="http://schemas.microsoft.com/office/drawing/2014/main" id="{CC8B9702-8D7A-43F4-AC5E-64B2B7FF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2" name="TextBox 11">
            <a:extLst>
              <a:ext uri="{FF2B5EF4-FFF2-40B4-BE49-F238E27FC236}">
                <a16:creationId xmlns:a16="http://schemas.microsoft.com/office/drawing/2014/main" id="{73284954-ABBD-478F-912E-C898C03B970E}"/>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3" name="Picture 12">
            <a:extLst>
              <a:ext uri="{FF2B5EF4-FFF2-40B4-BE49-F238E27FC236}">
                <a16:creationId xmlns:a16="http://schemas.microsoft.com/office/drawing/2014/main" id="{DA454269-72C5-4270-B01D-3E3684AA57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4" name="Picture 13">
            <a:extLst>
              <a:ext uri="{FF2B5EF4-FFF2-40B4-BE49-F238E27FC236}">
                <a16:creationId xmlns:a16="http://schemas.microsoft.com/office/drawing/2014/main" id="{0BDD4799-80D8-481F-9A6C-CCBD1584C1E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5" name="Picture 14">
            <a:extLst>
              <a:ext uri="{FF2B5EF4-FFF2-40B4-BE49-F238E27FC236}">
                <a16:creationId xmlns:a16="http://schemas.microsoft.com/office/drawing/2014/main" id="{99CE979A-A569-4BA8-94D6-E013B398773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1831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looking at a map&#10;&#10;Description automatically generated with medium confidence">
            <a:extLst>
              <a:ext uri="{FF2B5EF4-FFF2-40B4-BE49-F238E27FC236}">
                <a16:creationId xmlns:a16="http://schemas.microsoft.com/office/drawing/2014/main" id="{A52FBFC5-4580-4A7C-B0F2-B2EC1E02C68E}"/>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214073" y="149"/>
            <a:ext cx="8396063" cy="9905702"/>
          </a:xfrm>
          <a:prstGeom prst="rect">
            <a:avLst/>
          </a:prstGeom>
        </p:spPr>
      </p:pic>
      <p:sp>
        <p:nvSpPr>
          <p:cNvPr id="5" name="TextBox 4">
            <a:extLst>
              <a:ext uri="{FF2B5EF4-FFF2-40B4-BE49-F238E27FC236}">
                <a16:creationId xmlns:a16="http://schemas.microsoft.com/office/drawing/2014/main" id="{4AC18C9C-3A20-438A-A7F0-CB30A70A9797}"/>
              </a:ext>
            </a:extLst>
          </p:cNvPr>
          <p:cNvSpPr txBox="1"/>
          <p:nvPr/>
        </p:nvSpPr>
        <p:spPr>
          <a:xfrm>
            <a:off x="609070" y="2860031"/>
            <a:ext cx="8322263" cy="4495842"/>
          </a:xfrm>
          <a:prstGeom prst="rect">
            <a:avLst/>
          </a:prstGeom>
          <a:noFill/>
        </p:spPr>
        <p:txBody>
          <a:bodyPr wrap="square" lIns="132076" tIns="66038" rIns="132076" bIns="66038" anchor="ctr">
            <a:spAutoFit/>
          </a:bodyPr>
          <a:lstStyle/>
          <a:p>
            <a:endParaRPr lang="en-GB" sz="2601" b="1" dirty="0">
              <a:solidFill>
                <a:schemeClr val="bg1"/>
              </a:solidFill>
            </a:endParaRPr>
          </a:p>
          <a:p>
            <a:r>
              <a:rPr lang="en-GB" sz="2601" b="1" dirty="0">
                <a:solidFill>
                  <a:schemeClr val="bg1"/>
                </a:solidFill>
              </a:rPr>
              <a:t>1) Nominate yourself now!</a:t>
            </a:r>
            <a:endParaRPr lang="en-GB" sz="2601" dirty="0">
              <a:solidFill>
                <a:schemeClr val="bg1"/>
              </a:solidFill>
            </a:endParaRPr>
          </a:p>
          <a:p>
            <a:pPr marL="1072200" lvl="1" indent="-411820">
              <a:buFont typeface="Arial" panose="020B0604020202020204" pitchFamily="34" charset="0"/>
              <a:buChar char="•"/>
            </a:pPr>
            <a:r>
              <a:rPr lang="en-GB" sz="2600" dirty="0">
                <a:solidFill>
                  <a:schemeClr val="bg1"/>
                </a:solidFill>
              </a:rPr>
              <a:t>Nominations close: [DATE] at [TIME]</a:t>
            </a:r>
            <a:endParaRPr lang="en-GB" sz="2600" dirty="0">
              <a:solidFill>
                <a:schemeClr val="bg1"/>
              </a:solidFill>
              <a:cs typeface="Poppins"/>
            </a:endParaRPr>
          </a:p>
          <a:p>
            <a:r>
              <a:rPr lang="en-GB" sz="2601" b="1" dirty="0">
                <a:solidFill>
                  <a:schemeClr val="bg1"/>
                </a:solidFill>
              </a:rPr>
              <a:t>2) Get votes</a:t>
            </a:r>
            <a:endParaRPr lang="en-GB" sz="2601"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opens: [DATE] at [TIME]</a:t>
            </a:r>
            <a:endParaRPr lang="en-GB" sz="2600"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closes: [DATE] at [TIME]</a:t>
            </a:r>
            <a:endParaRPr lang="en-GB" sz="2601" b="1" dirty="0">
              <a:solidFill>
                <a:schemeClr val="bg1"/>
              </a:solidFill>
              <a:latin typeface="Poppins SemiBold" panose="00000700000000000000" pitchFamily="2" charset="0"/>
              <a:cs typeface="Poppins SemiBold" panose="00000700000000000000" pitchFamily="2" charset="0"/>
            </a:endParaRPr>
          </a:p>
          <a:p>
            <a:pPr>
              <a:lnSpc>
                <a:spcPct val="110000"/>
              </a:lnSpc>
              <a:spcAft>
                <a:spcPts val="868"/>
              </a:spcAft>
            </a:pPr>
            <a:r>
              <a:rPr lang="en-GB" sz="4622" b="1" dirty="0">
                <a:solidFill>
                  <a:schemeClr val="bg1"/>
                </a:solidFill>
                <a:latin typeface="Poppins SemiBold" panose="00000700000000000000" pitchFamily="2" charset="0"/>
                <a:cs typeface="Poppins SemiBold" panose="00000700000000000000" pitchFamily="2" charset="0"/>
              </a:rPr>
              <a:t>Nominate and vote at: </a:t>
            </a:r>
          </a:p>
          <a:p>
            <a:pPr>
              <a:lnSpc>
                <a:spcPct val="110000"/>
              </a:lnSpc>
              <a:spcAft>
                <a:spcPts val="868"/>
              </a:spcAft>
            </a:pPr>
            <a:r>
              <a:rPr lang="en-GB" sz="4622" b="1" u="sng" dirty="0">
                <a:solidFill>
                  <a:schemeClr val="bg1"/>
                </a:solidFill>
                <a:latin typeface="Poppins SemiBold" panose="00000700000000000000" pitchFamily="2" charset="0"/>
                <a:cs typeface="Poppins SemiBold" panose="00000700000000000000" pitchFamily="2" charset="0"/>
              </a:rPr>
              <a:t>thesubath.com/elections</a:t>
            </a:r>
            <a:endParaRPr lang="en-GB" sz="4622" u="sng"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5D38EA4-48A4-4FCE-8706-8D414121D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6606F6B2-665F-411E-8656-C7C2022FB331}"/>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8EE2BF4D-0B0D-481E-8D15-EDD4C1F2E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571797C5-7942-45F5-97C7-66AF22033D6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707E6173-7845-4EBF-A092-2A08863AFEB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
        <p:nvSpPr>
          <p:cNvPr id="13" name="TextBox 12">
            <a:extLst>
              <a:ext uri="{FF2B5EF4-FFF2-40B4-BE49-F238E27FC236}">
                <a16:creationId xmlns:a16="http://schemas.microsoft.com/office/drawing/2014/main" id="{F193C182-27A3-40B6-9C05-064C0D6B6C56}"/>
              </a:ext>
            </a:extLst>
          </p:cNvPr>
          <p:cNvSpPr txBox="1"/>
          <p:nvPr/>
        </p:nvSpPr>
        <p:spPr>
          <a:xfrm>
            <a:off x="482806" y="587993"/>
            <a:ext cx="8322263"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How do I become a Doctoral Rep?</a:t>
            </a:r>
          </a:p>
        </p:txBody>
      </p:sp>
    </p:spTree>
    <p:extLst>
      <p:ext uri="{BB962C8B-B14F-4D97-AF65-F5344CB8AC3E}">
        <p14:creationId xmlns:p14="http://schemas.microsoft.com/office/powerpoint/2010/main" val="381508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a:bodyPr>
          <a:lstStyle/>
          <a:p>
            <a:pPr marL="0" indent="0">
              <a:buNone/>
            </a:pPr>
            <a:r>
              <a:rPr lang="en-GB" sz="3600" dirty="0"/>
              <a:t>We find that students hearing from other Reps about their experience can be invaluable for recruitment numbers. You can choose to add these to the end of a lecture or send it in an email for students to watch in their own time.</a:t>
            </a:r>
          </a:p>
          <a:p>
            <a:pPr marL="0" indent="0">
              <a:buNone/>
            </a:pPr>
            <a:endParaRPr lang="en-GB" sz="3600" dirty="0"/>
          </a:p>
          <a:p>
            <a:pPr marL="0" indent="0">
              <a:buNone/>
            </a:pPr>
            <a:r>
              <a:rPr lang="en-GB" sz="3600" dirty="0"/>
              <a:t>We also have a video all about how to nominate yourself using the SU website, which can be helpful if you are aware of students who are struggling to do so.</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Video Promotion</a:t>
            </a:r>
          </a:p>
        </p:txBody>
      </p:sp>
    </p:spTree>
    <p:extLst>
      <p:ext uri="{BB962C8B-B14F-4D97-AF65-F5344CB8AC3E}">
        <p14:creationId xmlns:p14="http://schemas.microsoft.com/office/powerpoint/2010/main" val="304321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Why you should be an Academic Rep - </a:t>
            </a:r>
            <a:r>
              <a:rPr lang="en-GB" sz="4000" dirty="0" err="1"/>
              <a:t>Taghried</a:t>
            </a:r>
            <a:r>
              <a:rPr lang="en-GB" sz="4000" dirty="0"/>
              <a:t> (Doctoral)</a:t>
            </a:r>
          </a:p>
        </p:txBody>
      </p:sp>
      <p:pic>
        <p:nvPicPr>
          <p:cNvPr id="4" name="Online Media 3" title="Why you should be an Academic Rep- Taghried (Doctoral)">
            <a:hlinkClick r:id="" action="ppaction://media"/>
            <a:extLst>
              <a:ext uri="{FF2B5EF4-FFF2-40B4-BE49-F238E27FC236}">
                <a16:creationId xmlns:a16="http://schemas.microsoft.com/office/drawing/2014/main" id="{7F30AF20-3552-4BB0-3680-382DCA67C9B0}"/>
              </a:ext>
            </a:extLst>
          </p:cNvPr>
          <p:cNvPicPr>
            <a:picLocks noRot="1" noChangeAspect="1"/>
          </p:cNvPicPr>
          <p:nvPr>
            <a:videoFile r:link="rId1"/>
          </p:nvPr>
        </p:nvPicPr>
        <p:blipFill>
          <a:blip r:embed="rId4"/>
          <a:stretch>
            <a:fillRect/>
          </a:stretch>
        </p:blipFill>
        <p:spPr>
          <a:xfrm>
            <a:off x="2784103" y="2047701"/>
            <a:ext cx="12041931" cy="6803691"/>
          </a:xfrm>
          <a:prstGeom prst="rect">
            <a:avLst/>
          </a:prstGeom>
        </p:spPr>
      </p:pic>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3694176" cy="369332"/>
          </a:xfrm>
          <a:prstGeom prst="rect">
            <a:avLst/>
          </a:prstGeom>
          <a:noFill/>
        </p:spPr>
        <p:txBody>
          <a:bodyPr wrap="square">
            <a:spAutoFit/>
          </a:bodyPr>
          <a:lstStyle/>
          <a:p>
            <a:r>
              <a:rPr lang="en-GB" dirty="0"/>
              <a:t>https://youtu.be/SOLHA68lnTU</a:t>
            </a:r>
          </a:p>
        </p:txBody>
      </p:sp>
    </p:spTree>
    <p:extLst>
      <p:ext uri="{BB962C8B-B14F-4D97-AF65-F5344CB8AC3E}">
        <p14:creationId xmlns:p14="http://schemas.microsoft.com/office/powerpoint/2010/main" val="178812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How to Nominate Yourself in an Election</a:t>
            </a:r>
          </a:p>
        </p:txBody>
      </p:sp>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3694176" cy="369332"/>
          </a:xfrm>
          <a:prstGeom prst="rect">
            <a:avLst/>
          </a:prstGeom>
          <a:noFill/>
        </p:spPr>
        <p:txBody>
          <a:bodyPr wrap="square">
            <a:spAutoFit/>
          </a:bodyPr>
          <a:lstStyle/>
          <a:p>
            <a:r>
              <a:rPr lang="en-GB" dirty="0"/>
              <a:t>https://youtu.be/HtIOayZImUg</a:t>
            </a:r>
          </a:p>
        </p:txBody>
      </p:sp>
      <p:pic>
        <p:nvPicPr>
          <p:cNvPr id="2" name="Online Media 1" title="How to Nominate Yourself">
            <a:hlinkClick r:id="" action="ppaction://media"/>
            <a:extLst>
              <a:ext uri="{FF2B5EF4-FFF2-40B4-BE49-F238E27FC236}">
                <a16:creationId xmlns:a16="http://schemas.microsoft.com/office/drawing/2014/main" id="{37E4E8AB-6685-6925-401B-6A14352B7DEC}"/>
              </a:ext>
            </a:extLst>
          </p:cNvPr>
          <p:cNvPicPr>
            <a:picLocks noRot="1" noChangeAspect="1"/>
          </p:cNvPicPr>
          <p:nvPr>
            <a:videoFile r:link="rId1"/>
          </p:nvPr>
        </p:nvPicPr>
        <p:blipFill>
          <a:blip r:embed="rId4"/>
          <a:stretch>
            <a:fillRect/>
          </a:stretch>
        </p:blipFill>
        <p:spPr>
          <a:xfrm>
            <a:off x="2943176" y="2047701"/>
            <a:ext cx="11723786" cy="6623939"/>
          </a:xfrm>
          <a:prstGeom prst="rect">
            <a:avLst/>
          </a:prstGeom>
        </p:spPr>
      </p:pic>
    </p:spTree>
    <p:extLst>
      <p:ext uri="{BB962C8B-B14F-4D97-AF65-F5344CB8AC3E}">
        <p14:creationId xmlns:p14="http://schemas.microsoft.com/office/powerpoint/2010/main" val="23180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BD783-1C56-2852-AC32-7A982D243631}"/>
              </a:ext>
            </a:extLst>
          </p:cNvPr>
          <p:cNvSpPr>
            <a:spLocks noGrp="1"/>
          </p:cNvSpPr>
          <p:nvPr>
            <p:ph type="title"/>
          </p:nvPr>
        </p:nvSpPr>
        <p:spPr>
          <a:xfrm>
            <a:off x="1964786" y="117677"/>
            <a:ext cx="13680566" cy="1650950"/>
          </a:xfrm>
        </p:spPr>
        <p:txBody>
          <a:bodyPr>
            <a:normAutofit/>
          </a:bodyPr>
          <a:lstStyle/>
          <a:p>
            <a:r>
              <a:rPr lang="en-GB" sz="6163" dirty="0">
                <a:cs typeface="Poppins Medium"/>
              </a:rPr>
              <a:t>Promotion by University Staff</a:t>
            </a:r>
            <a:endParaRPr lang="en-GB" sz="6163" i="1" dirty="0">
              <a:cs typeface="Poppins Medium"/>
            </a:endParaRPr>
          </a:p>
        </p:txBody>
      </p:sp>
      <p:sp>
        <p:nvSpPr>
          <p:cNvPr id="7" name="Rectangle 6">
            <a:extLst>
              <a:ext uri="{FF2B5EF4-FFF2-40B4-BE49-F238E27FC236}">
                <a16:creationId xmlns:a16="http://schemas.microsoft.com/office/drawing/2014/main" id="{FCBA2A44-2CD7-4ECF-9020-8496E0C864A3}"/>
              </a:ext>
            </a:extLst>
          </p:cNvPr>
          <p:cNvSpPr/>
          <p:nvPr/>
        </p:nvSpPr>
        <p:spPr>
          <a:xfrm>
            <a:off x="519222" y="4285282"/>
            <a:ext cx="16656255" cy="355137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176101" tIns="88051" rIns="176101" bIns="88051" rtlCol="0" anchor="ctr"/>
          <a:lstStyle/>
          <a:p>
            <a:pPr algn="ctr"/>
            <a:r>
              <a:rPr lang="en-GB" sz="2311" b="1" dirty="0">
                <a:solidFill>
                  <a:srgbClr val="363636"/>
                </a:solidFill>
                <a:ea typeface="+mn-lt"/>
                <a:cs typeface="+mn-lt"/>
              </a:rPr>
              <a:t>Expected practice</a:t>
            </a:r>
          </a:p>
          <a:p>
            <a:pPr algn="ctr"/>
            <a:endParaRPr lang="en-GB" sz="2311" i="1" dirty="0">
              <a:solidFill>
                <a:srgbClr val="363636"/>
              </a:solidFill>
              <a:ea typeface="+mn-lt"/>
              <a:cs typeface="+mn-lt"/>
            </a:endParaRPr>
          </a:p>
          <a:p>
            <a:pPr marL="330196" indent="-330196" algn="ctr">
              <a:buFont typeface="Arial" panose="020B0604020202020204" pitchFamily="34" charset="0"/>
              <a:buChar char="•"/>
            </a:pPr>
            <a:r>
              <a:rPr lang="en-GB" sz="2311" dirty="0">
                <a:solidFill>
                  <a:srgbClr val="363636"/>
                </a:solidFill>
                <a:ea typeface="+mn-lt"/>
                <a:cs typeface="+mn-lt"/>
              </a:rPr>
              <a:t>Directors of Studies emailing their student cohorts to promote the nominations and elections. If possible, detailing some of the wins from their previous academic reps. </a:t>
            </a:r>
          </a:p>
          <a:p>
            <a:pPr marL="330196" indent="-330196" algn="ctr">
              <a:buFont typeface="Arial" panose="020B0604020202020204" pitchFamily="34" charset="0"/>
              <a:buChar char="•"/>
            </a:pPr>
            <a:r>
              <a:rPr lang="en-GB" sz="2311" dirty="0">
                <a:solidFill>
                  <a:srgbClr val="363636"/>
                </a:solidFill>
                <a:ea typeface="+mn-lt"/>
                <a:cs typeface="+mn-lt"/>
              </a:rPr>
              <a:t>Promoting nominations and elections by giving lecture shout outs at the start of Semester 1 and 2</a:t>
            </a:r>
          </a:p>
          <a:p>
            <a:pPr marL="330196" indent="-330196" algn="ctr">
              <a:buFont typeface="Arial" panose="020B0604020202020204" pitchFamily="34" charset="0"/>
              <a:buChar char="•"/>
            </a:pPr>
            <a:r>
              <a:rPr lang="en-GB" sz="2311" dirty="0">
                <a:solidFill>
                  <a:srgbClr val="363636"/>
                </a:solidFill>
                <a:ea typeface="+mn-lt"/>
                <a:cs typeface="+mn-lt"/>
              </a:rPr>
              <a:t>Asking existing reps and our SU student officers to go into lectures to positively promote rep roles. Emphasis on communicating any personal wins. </a:t>
            </a:r>
          </a:p>
        </p:txBody>
      </p:sp>
      <p:sp>
        <p:nvSpPr>
          <p:cNvPr id="9" name="TextBox 8">
            <a:extLst>
              <a:ext uri="{FF2B5EF4-FFF2-40B4-BE49-F238E27FC236}">
                <a16:creationId xmlns:a16="http://schemas.microsoft.com/office/drawing/2014/main" id="{55D8012D-03D9-4652-8F28-8F87FC620031}"/>
              </a:ext>
            </a:extLst>
          </p:cNvPr>
          <p:cNvSpPr txBox="1"/>
          <p:nvPr/>
        </p:nvSpPr>
        <p:spPr>
          <a:xfrm>
            <a:off x="519222" y="2069340"/>
            <a:ext cx="16656255" cy="1514645"/>
          </a:xfrm>
          <a:prstGeom prst="rect">
            <a:avLst/>
          </a:prstGeom>
          <a:noFill/>
        </p:spPr>
        <p:txBody>
          <a:bodyPr wrap="square">
            <a:spAutoFit/>
          </a:bodyPr>
          <a:lstStyle/>
          <a:p>
            <a:r>
              <a:rPr lang="en-US" sz="3081" dirty="0">
                <a:cs typeface="Calibri"/>
              </a:rPr>
              <a:t>Promoting the importance of Doctoral Rep's to your cohort is key to getting nominations, if students see reps as powerful and respected, they will be motivated to want to step forward and put their names down for a rep role. </a:t>
            </a:r>
            <a:endParaRPr lang="en-GB" sz="3081" dirty="0"/>
          </a:p>
        </p:txBody>
      </p:sp>
    </p:spTree>
    <p:extLst>
      <p:ext uri="{BB962C8B-B14F-4D97-AF65-F5344CB8AC3E}">
        <p14:creationId xmlns:p14="http://schemas.microsoft.com/office/powerpoint/2010/main" val="63627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fontScale="92500"/>
          </a:bodyPr>
          <a:lstStyle/>
          <a:p>
            <a:pPr marL="0" indent="0">
              <a:buNone/>
            </a:pPr>
            <a:r>
              <a:rPr lang="en-GB" sz="4400" dirty="0"/>
              <a:t>More information about Doctoral Reps can be found on our “</a:t>
            </a:r>
            <a:r>
              <a:rPr lang="en-GB" sz="4400" dirty="0">
                <a:hlinkClick r:id="rId2"/>
              </a:rPr>
              <a:t>Become a Rep</a:t>
            </a:r>
            <a:r>
              <a:rPr lang="en-GB" sz="4400" dirty="0"/>
              <a:t>" page - this page is also ideal for linking students to a simple overview of the academic rep system.</a:t>
            </a:r>
          </a:p>
          <a:p>
            <a:pPr marL="0" indent="0">
              <a:buNone/>
            </a:pPr>
            <a:endParaRPr lang="en-GB" sz="4400" dirty="0"/>
          </a:p>
          <a:p>
            <a:pPr marL="0" indent="0">
              <a:buNone/>
            </a:pPr>
            <a:r>
              <a:rPr lang="en-GB" sz="4400" dirty="0"/>
              <a:t>The links below will open up a PDF role descriptor you can then download the file.</a:t>
            </a:r>
          </a:p>
          <a:p>
            <a:pPr marL="0" indent="0">
              <a:buNone/>
            </a:pPr>
            <a:endParaRPr lang="en-GB" sz="4400" dirty="0"/>
          </a:p>
          <a:p>
            <a:r>
              <a:rPr lang="en-GB" sz="4400" dirty="0">
                <a:hlinkClick r:id="rId3"/>
              </a:rPr>
              <a:t>Doctoral Rep</a:t>
            </a:r>
            <a:endParaRPr lang="en-GB" sz="4400" dirty="0"/>
          </a:p>
          <a:p>
            <a:r>
              <a:rPr lang="en-GB" sz="4400" dirty="0">
                <a:hlinkClick r:id="rId4"/>
              </a:rPr>
              <a:t>Faculty Rep (Doctoral)</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Role Descriptions</a:t>
            </a:r>
          </a:p>
        </p:txBody>
      </p:sp>
    </p:spTree>
    <p:extLst>
      <p:ext uri="{BB962C8B-B14F-4D97-AF65-F5344CB8AC3E}">
        <p14:creationId xmlns:p14="http://schemas.microsoft.com/office/powerpoint/2010/main" val="386261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fontScale="92500" lnSpcReduction="20000"/>
          </a:bodyPr>
          <a:lstStyle/>
          <a:p>
            <a:pPr marL="0" indent="0">
              <a:buNone/>
            </a:pPr>
            <a:r>
              <a:rPr lang="en-GB" sz="4400" dirty="0"/>
              <a:t>The best practice for promotional emails is to CC pgvoice@bath.ac.uk into them. This way we can see how you are promoting the role and students know where they can send any queries. Here are some examples of emails that you can use:</a:t>
            </a:r>
          </a:p>
          <a:p>
            <a:pPr marL="0" indent="0">
              <a:buNone/>
            </a:pPr>
            <a:endParaRPr lang="en-GB" sz="4400" dirty="0"/>
          </a:p>
          <a:p>
            <a:r>
              <a:rPr lang="en-GB" sz="4400" dirty="0">
                <a:hlinkClick r:id="rId2"/>
              </a:rPr>
              <a:t>Nomination Promotion Email</a:t>
            </a:r>
            <a:endParaRPr lang="en-GB" sz="4400" dirty="0"/>
          </a:p>
          <a:p>
            <a:r>
              <a:rPr lang="en-GB" sz="4400" dirty="0">
                <a:hlinkClick r:id="rId3"/>
              </a:rPr>
              <a:t>Voting Promotion Email</a:t>
            </a:r>
            <a:endParaRPr lang="en-GB" sz="4400" dirty="0"/>
          </a:p>
          <a:p>
            <a:pPr marL="0" indent="0">
              <a:buNone/>
            </a:pPr>
            <a:endParaRPr lang="en-GB" sz="4400" dirty="0"/>
          </a:p>
          <a:p>
            <a:pPr marL="0" indent="0">
              <a:buNone/>
            </a:pPr>
            <a:r>
              <a:rPr lang="en-GB" sz="4400" dirty="0"/>
              <a:t>Email Signatures - </a:t>
            </a:r>
            <a:r>
              <a:rPr lang="en-GB" sz="4400" dirty="0">
                <a:hlinkClick r:id="rId4"/>
              </a:rPr>
              <a:t>how to add an elections banner to your e-sig</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Email Templates &amp; Signatures</a:t>
            </a:r>
          </a:p>
        </p:txBody>
      </p:sp>
    </p:spTree>
    <p:extLst>
      <p:ext uri="{BB962C8B-B14F-4D97-AF65-F5344CB8AC3E}">
        <p14:creationId xmlns:p14="http://schemas.microsoft.com/office/powerpoint/2010/main" val="123128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6315457"/>
            <a:ext cx="15849124" cy="1651000"/>
          </a:xfrm>
        </p:spPr>
        <p:txBody>
          <a:bodyPr>
            <a:normAutofit/>
          </a:bodyPr>
          <a:lstStyle/>
          <a:p>
            <a:pPr marL="0" indent="0">
              <a:buNone/>
            </a:pPr>
            <a:r>
              <a:rPr lang="en-GB" sz="4400" dirty="0">
                <a:hlinkClick r:id="rId2"/>
              </a:rPr>
              <a:t>Click here to find out how to add an elections banner to your e-sig</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Email Signatures</a:t>
            </a:r>
          </a:p>
        </p:txBody>
      </p:sp>
      <p:sp>
        <p:nvSpPr>
          <p:cNvPr id="4" name="TextBox 3">
            <a:extLst>
              <a:ext uri="{FF2B5EF4-FFF2-40B4-BE49-F238E27FC236}">
                <a16:creationId xmlns:a16="http://schemas.microsoft.com/office/drawing/2014/main" id="{E2973297-D9F2-611B-CD3E-66B910E7D0ED}"/>
              </a:ext>
            </a:extLst>
          </p:cNvPr>
          <p:cNvSpPr txBox="1"/>
          <p:nvPr/>
        </p:nvSpPr>
        <p:spPr>
          <a:xfrm>
            <a:off x="476147" y="2185147"/>
            <a:ext cx="16656255" cy="1040541"/>
          </a:xfrm>
          <a:prstGeom prst="rect">
            <a:avLst/>
          </a:prstGeom>
          <a:noFill/>
        </p:spPr>
        <p:txBody>
          <a:bodyPr wrap="square">
            <a:spAutoFit/>
          </a:bodyPr>
          <a:lstStyle/>
          <a:p>
            <a:r>
              <a:rPr lang="en-US" sz="3081" dirty="0">
                <a:cs typeface="Calibri"/>
              </a:rPr>
              <a:t>Adding an image to the end of your email can be a passive way to promote elections every time you communicate with students.</a:t>
            </a:r>
            <a:endParaRPr lang="en-GB" sz="3081" dirty="0"/>
          </a:p>
        </p:txBody>
      </p:sp>
      <p:pic>
        <p:nvPicPr>
          <p:cNvPr id="5" name="Picture 2">
            <a:extLst>
              <a:ext uri="{FF2B5EF4-FFF2-40B4-BE49-F238E27FC236}">
                <a16:creationId xmlns:a16="http://schemas.microsoft.com/office/drawing/2014/main" id="{A5618794-98F1-456F-C6FE-F324138A0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47" y="3590543"/>
            <a:ext cx="8967653" cy="23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a:bodyPr>
          <a:lstStyle/>
          <a:p>
            <a:pPr marL="0" indent="0">
              <a:buNone/>
            </a:pPr>
            <a:r>
              <a:rPr lang="en-GB" sz="3600" dirty="0"/>
              <a:t>The following slides can be downloaded and shown on screens around your department. You can do this by exporting this presentation into PNG files. Press File &gt; Export &gt; Change File Type &gt; PNG &gt; Save As. Once you have chosen it’s location, it will ask whether you want export “All Slides” or “Just This One”.</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Digital Screens</a:t>
            </a:r>
          </a:p>
        </p:txBody>
      </p:sp>
      <p:pic>
        <p:nvPicPr>
          <p:cNvPr id="5" name="Picture 4">
            <a:extLst>
              <a:ext uri="{FF2B5EF4-FFF2-40B4-BE49-F238E27FC236}">
                <a16:creationId xmlns:a16="http://schemas.microsoft.com/office/drawing/2014/main" id="{EF808779-C6AD-CC9F-F2A0-41F9B613B22C}"/>
              </a:ext>
            </a:extLst>
          </p:cNvPr>
          <p:cNvPicPr>
            <a:picLocks noChangeAspect="1"/>
          </p:cNvPicPr>
          <p:nvPr/>
        </p:nvPicPr>
        <p:blipFill>
          <a:blip r:embed="rId2"/>
          <a:stretch>
            <a:fillRect/>
          </a:stretch>
        </p:blipFill>
        <p:spPr>
          <a:xfrm>
            <a:off x="3161192" y="4953000"/>
            <a:ext cx="9323274" cy="4081006"/>
          </a:xfrm>
          <a:prstGeom prst="rect">
            <a:avLst/>
          </a:prstGeom>
        </p:spPr>
      </p:pic>
      <p:pic>
        <p:nvPicPr>
          <p:cNvPr id="7" name="Picture 6">
            <a:extLst>
              <a:ext uri="{FF2B5EF4-FFF2-40B4-BE49-F238E27FC236}">
                <a16:creationId xmlns:a16="http://schemas.microsoft.com/office/drawing/2014/main" id="{03E8F395-2D74-2CB9-4B3E-32A628A872CF}"/>
              </a:ext>
            </a:extLst>
          </p:cNvPr>
          <p:cNvPicPr>
            <a:picLocks noChangeAspect="1"/>
          </p:cNvPicPr>
          <p:nvPr/>
        </p:nvPicPr>
        <p:blipFill rotWithShape="1">
          <a:blip r:embed="rId3"/>
          <a:srcRect l="1" r="1155"/>
          <a:stretch/>
        </p:blipFill>
        <p:spPr>
          <a:xfrm>
            <a:off x="12075531" y="5863648"/>
            <a:ext cx="5061934" cy="1341824"/>
          </a:xfrm>
          <a:prstGeom prst="rect">
            <a:avLst/>
          </a:prstGeom>
        </p:spPr>
      </p:pic>
    </p:spTree>
    <p:extLst>
      <p:ext uri="{BB962C8B-B14F-4D97-AF65-F5344CB8AC3E}">
        <p14:creationId xmlns:p14="http://schemas.microsoft.com/office/powerpoint/2010/main" val="124119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bubble chart&#10;&#10;Description automatically generated">
            <a:extLst>
              <a:ext uri="{FF2B5EF4-FFF2-40B4-BE49-F238E27FC236}">
                <a16:creationId xmlns:a16="http://schemas.microsoft.com/office/drawing/2014/main" id="{0F268CAE-8477-4BD1-A339-1DF56310CFAF}"/>
              </a:ext>
            </a:extLst>
          </p:cNvPr>
          <p:cNvPicPr>
            <a:picLocks noChangeAspect="1"/>
          </p:cNvPicPr>
          <p:nvPr/>
        </p:nvPicPr>
        <p:blipFill rotWithShape="1">
          <a:blip r:embed="rId2">
            <a:extLst>
              <a:ext uri="{28A0092B-C50C-407E-A947-70E740481C1C}">
                <a14:useLocalDpi xmlns:a14="http://schemas.microsoft.com/office/drawing/2010/main" val="0"/>
              </a:ext>
            </a:extLst>
          </a:blip>
          <a:srcRect l="12889" t="33270" r="46070"/>
          <a:stretch/>
        </p:blipFill>
        <p:spPr>
          <a:xfrm>
            <a:off x="9493741" y="1000890"/>
            <a:ext cx="7532468" cy="6889128"/>
          </a:xfrm>
          <a:prstGeom prst="rect">
            <a:avLst/>
          </a:prstGeom>
          <a:noFill/>
        </p:spPr>
      </p:pic>
      <p:pic>
        <p:nvPicPr>
          <p:cNvPr id="10" name="Picture 9" descr="A picture containing text&#10;&#10;Description automatically generated">
            <a:extLst>
              <a:ext uri="{FF2B5EF4-FFF2-40B4-BE49-F238E27FC236}">
                <a16:creationId xmlns:a16="http://schemas.microsoft.com/office/drawing/2014/main" id="{391BE6C3-FF55-4626-A062-1252159FE775}"/>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1139879" y="15200119"/>
            <a:ext cx="6470259" cy="2471312"/>
          </a:xfrm>
          <a:prstGeom prst="rect">
            <a:avLst/>
          </a:prstGeom>
        </p:spPr>
      </p:pic>
      <p:pic>
        <p:nvPicPr>
          <p:cNvPr id="5" name="Picture 4">
            <a:extLst>
              <a:ext uri="{FF2B5EF4-FFF2-40B4-BE49-F238E27FC236}">
                <a16:creationId xmlns:a16="http://schemas.microsoft.com/office/drawing/2014/main" id="{7834C93F-39F2-432E-B255-6926CB7C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91" y="15493023"/>
            <a:ext cx="5700374" cy="1398316"/>
          </a:xfrm>
          <a:prstGeom prst="rect">
            <a:avLst/>
          </a:prstGeom>
        </p:spPr>
      </p:pic>
      <p:sp>
        <p:nvSpPr>
          <p:cNvPr id="9" name="TextBox 8">
            <a:extLst>
              <a:ext uri="{FF2B5EF4-FFF2-40B4-BE49-F238E27FC236}">
                <a16:creationId xmlns:a16="http://schemas.microsoft.com/office/drawing/2014/main" id="{B138E7C6-0561-4ADA-A9B9-46A5A4A4DA13}"/>
              </a:ext>
            </a:extLst>
          </p:cNvPr>
          <p:cNvSpPr txBox="1"/>
          <p:nvPr/>
        </p:nvSpPr>
        <p:spPr>
          <a:xfrm>
            <a:off x="583931" y="291715"/>
            <a:ext cx="7797327" cy="2800767"/>
          </a:xfrm>
          <a:prstGeom prst="rect">
            <a:avLst/>
          </a:prstGeom>
          <a:noFill/>
        </p:spPr>
        <p:txBody>
          <a:bodyPr wrap="none" rtlCol="0">
            <a:spAutoFit/>
          </a:bodyPr>
          <a:lstStyle/>
          <a:p>
            <a:r>
              <a:rPr lang="en-GB" sz="8800" b="1" dirty="0">
                <a:solidFill>
                  <a:schemeClr val="bg1"/>
                </a:solidFill>
                <a:latin typeface="Poppins Medium" panose="00000600000000000000" pitchFamily="2" charset="0"/>
                <a:cs typeface="Poppins Medium" panose="00000600000000000000" pitchFamily="2" charset="0"/>
              </a:rPr>
              <a:t>Be a </a:t>
            </a:r>
          </a:p>
          <a:p>
            <a:r>
              <a:rPr lang="en-GB" sz="8800" b="1" dirty="0">
                <a:solidFill>
                  <a:schemeClr val="bg1"/>
                </a:solidFill>
                <a:latin typeface="Poppins Medium" panose="00000600000000000000" pitchFamily="2" charset="0"/>
                <a:cs typeface="Poppins Medium" panose="00000600000000000000" pitchFamily="2" charset="0"/>
              </a:rPr>
              <a:t>Doctoral Rep </a:t>
            </a:r>
            <a:endParaRPr lang="en-GB" sz="8000" b="1" dirty="0">
              <a:solidFill>
                <a:schemeClr val="bg1"/>
              </a:solidFill>
              <a:latin typeface="Poppins Medium" panose="00000600000000000000" pitchFamily="2" charset="0"/>
              <a:cs typeface="Poppins Medium" panose="00000600000000000000" pitchFamily="2" charset="0"/>
            </a:endParaRPr>
          </a:p>
        </p:txBody>
      </p:sp>
      <p:sp>
        <p:nvSpPr>
          <p:cNvPr id="11" name="TextBox 10">
            <a:extLst>
              <a:ext uri="{FF2B5EF4-FFF2-40B4-BE49-F238E27FC236}">
                <a16:creationId xmlns:a16="http://schemas.microsoft.com/office/drawing/2014/main" id="{B68E7B7B-45DB-4D34-8066-5A7E63CE6AEE}"/>
              </a:ext>
            </a:extLst>
          </p:cNvPr>
          <p:cNvSpPr txBox="1"/>
          <p:nvPr/>
        </p:nvSpPr>
        <p:spPr>
          <a:xfrm>
            <a:off x="583929" y="2874731"/>
            <a:ext cx="9582821" cy="1938992"/>
          </a:xfrm>
          <a:prstGeom prst="rect">
            <a:avLst/>
          </a:prstGeom>
          <a:noFill/>
        </p:spPr>
        <p:txBody>
          <a:bodyPr wrap="square" rtlCol="0">
            <a:spAutoFit/>
          </a:bodyPr>
          <a:lstStyle/>
          <a:p>
            <a:r>
              <a:rPr lang="en-GB" sz="4000" dirty="0"/>
              <a:t>Improve your doctoral experience. </a:t>
            </a:r>
          </a:p>
          <a:p>
            <a:r>
              <a:rPr lang="en-GB" sz="4000" dirty="0"/>
              <a:t>Develop confidence. </a:t>
            </a:r>
          </a:p>
          <a:p>
            <a:r>
              <a:rPr lang="en-GB" sz="4000" dirty="0"/>
              <a:t>Be part of positive change. </a:t>
            </a:r>
          </a:p>
        </p:txBody>
      </p:sp>
      <p:sp>
        <p:nvSpPr>
          <p:cNvPr id="12" name="TextBox 11">
            <a:extLst>
              <a:ext uri="{FF2B5EF4-FFF2-40B4-BE49-F238E27FC236}">
                <a16:creationId xmlns:a16="http://schemas.microsoft.com/office/drawing/2014/main" id="{F69491C3-80F6-48BE-9EE3-B413E52402A9}"/>
              </a:ext>
            </a:extLst>
          </p:cNvPr>
          <p:cNvSpPr txBox="1"/>
          <p:nvPr/>
        </p:nvSpPr>
        <p:spPr>
          <a:xfrm>
            <a:off x="583930" y="5092277"/>
            <a:ext cx="15551939" cy="2554545"/>
          </a:xfrm>
          <a:prstGeom prst="rect">
            <a:avLst/>
          </a:prstGeom>
          <a:noFill/>
        </p:spPr>
        <p:txBody>
          <a:bodyPr wrap="square" rtlCol="0">
            <a:spAutoFit/>
          </a:bodyPr>
          <a:lstStyle/>
          <a:p>
            <a:r>
              <a:rPr lang="en-GB" sz="4000" b="1" dirty="0">
                <a:solidFill>
                  <a:schemeClr val="bg1"/>
                </a:solidFill>
              </a:rPr>
              <a:t>Nominations Close:</a:t>
            </a:r>
          </a:p>
          <a:p>
            <a:r>
              <a:rPr lang="en-GB" sz="4000" dirty="0">
                <a:solidFill>
                  <a:schemeClr val="bg1"/>
                </a:solidFill>
              </a:rPr>
              <a:t>[DATE, TIME]</a:t>
            </a:r>
          </a:p>
          <a:p>
            <a:r>
              <a:rPr lang="en-GB" sz="4000" b="1" dirty="0">
                <a:solidFill>
                  <a:schemeClr val="bg1"/>
                </a:solidFill>
              </a:rPr>
              <a:t>Stand online: </a:t>
            </a:r>
          </a:p>
          <a:p>
            <a:r>
              <a:rPr lang="en-GB" sz="4000" dirty="0">
                <a:solidFill>
                  <a:schemeClr val="bg1"/>
                </a:solidFill>
              </a:rPr>
              <a:t>thesubath.com/elections </a:t>
            </a:r>
          </a:p>
        </p:txBody>
      </p:sp>
      <p:cxnSp>
        <p:nvCxnSpPr>
          <p:cNvPr id="15" name="Straight Connector 14">
            <a:extLst>
              <a:ext uri="{FF2B5EF4-FFF2-40B4-BE49-F238E27FC236}">
                <a16:creationId xmlns:a16="http://schemas.microsoft.com/office/drawing/2014/main" id="{ABF6B385-7762-43DB-A638-EDD7A594E810}"/>
              </a:ext>
            </a:extLst>
          </p:cNvPr>
          <p:cNvCxnSpPr>
            <a:cxnSpLocks/>
          </p:cNvCxnSpPr>
          <p:nvPr/>
        </p:nvCxnSpPr>
        <p:spPr>
          <a:xfrm>
            <a:off x="769891" y="14858446"/>
            <a:ext cx="1607035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text&#10;&#10;Description automatically generated">
            <a:extLst>
              <a:ext uri="{FF2B5EF4-FFF2-40B4-BE49-F238E27FC236}">
                <a16:creationId xmlns:a16="http://schemas.microsoft.com/office/drawing/2014/main" id="{219694B5-63E8-45AE-A07F-31FD7ABEC248}"/>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2921007" y="8303011"/>
            <a:ext cx="4581567" cy="1749927"/>
          </a:xfrm>
          <a:prstGeom prst="rect">
            <a:avLst/>
          </a:prstGeom>
        </p:spPr>
      </p:pic>
      <p:pic>
        <p:nvPicPr>
          <p:cNvPr id="17" name="Picture 16">
            <a:extLst>
              <a:ext uri="{FF2B5EF4-FFF2-40B4-BE49-F238E27FC236}">
                <a16:creationId xmlns:a16="http://schemas.microsoft.com/office/drawing/2014/main" id="{19AD974A-FDF4-4121-9CA0-EBDBF6AD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7" y="8384971"/>
            <a:ext cx="4036414" cy="990142"/>
          </a:xfrm>
          <a:prstGeom prst="rect">
            <a:avLst/>
          </a:prstGeom>
        </p:spPr>
      </p:pic>
      <p:cxnSp>
        <p:nvCxnSpPr>
          <p:cNvPr id="18" name="Straight Connector 17">
            <a:extLst>
              <a:ext uri="{FF2B5EF4-FFF2-40B4-BE49-F238E27FC236}">
                <a16:creationId xmlns:a16="http://schemas.microsoft.com/office/drawing/2014/main" id="{D37F7085-4232-448C-BA19-15682CD3290E}"/>
              </a:ext>
            </a:extLst>
          </p:cNvPr>
          <p:cNvCxnSpPr>
            <a:cxnSpLocks/>
          </p:cNvCxnSpPr>
          <p:nvPr/>
        </p:nvCxnSpPr>
        <p:spPr>
          <a:xfrm>
            <a:off x="596630" y="7894837"/>
            <a:ext cx="16416879"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26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omputer&#10;&#10;Description automatically generated with low confidence">
            <a:extLst>
              <a:ext uri="{FF2B5EF4-FFF2-40B4-BE49-F238E27FC236}">
                <a16:creationId xmlns:a16="http://schemas.microsoft.com/office/drawing/2014/main" id="{1E4E170E-0651-4AA6-BFBC-71676F64982E}"/>
              </a:ext>
            </a:extLst>
          </p:cNvPr>
          <p:cNvPicPr>
            <a:picLocks noChangeAspect="1"/>
          </p:cNvPicPr>
          <p:nvPr/>
        </p:nvPicPr>
        <p:blipFill rotWithShape="1">
          <a:blip r:embed="rId2">
            <a:extLst>
              <a:ext uri="{28A0092B-C50C-407E-A947-70E740481C1C}">
                <a14:useLocalDpi xmlns:a14="http://schemas.microsoft.com/office/drawing/2010/main" val="0"/>
              </a:ext>
            </a:extLst>
          </a:blip>
          <a:srcRect l="13238" t="25869" r="40743"/>
          <a:stretch/>
        </p:blipFill>
        <p:spPr>
          <a:xfrm>
            <a:off x="9416737" y="810185"/>
            <a:ext cx="7818635" cy="708465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91BE6C3-FF55-4626-A062-1252159FE775}"/>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2921007" y="8303011"/>
            <a:ext cx="4581567" cy="1749927"/>
          </a:xfrm>
          <a:prstGeom prst="rect">
            <a:avLst/>
          </a:prstGeom>
        </p:spPr>
      </p:pic>
      <p:pic>
        <p:nvPicPr>
          <p:cNvPr id="5" name="Picture 4">
            <a:extLst>
              <a:ext uri="{FF2B5EF4-FFF2-40B4-BE49-F238E27FC236}">
                <a16:creationId xmlns:a16="http://schemas.microsoft.com/office/drawing/2014/main" id="{7834C93F-39F2-432E-B255-6926CB7C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7" y="8384971"/>
            <a:ext cx="4036414" cy="990142"/>
          </a:xfrm>
          <a:prstGeom prst="rect">
            <a:avLst/>
          </a:prstGeom>
        </p:spPr>
      </p:pic>
      <p:sp>
        <p:nvSpPr>
          <p:cNvPr id="9" name="TextBox 8">
            <a:extLst>
              <a:ext uri="{FF2B5EF4-FFF2-40B4-BE49-F238E27FC236}">
                <a16:creationId xmlns:a16="http://schemas.microsoft.com/office/drawing/2014/main" id="{B138E7C6-0561-4ADA-A9B9-46A5A4A4DA13}"/>
              </a:ext>
            </a:extLst>
          </p:cNvPr>
          <p:cNvSpPr txBox="1"/>
          <p:nvPr/>
        </p:nvSpPr>
        <p:spPr>
          <a:xfrm>
            <a:off x="596630" y="462998"/>
            <a:ext cx="10446374" cy="2800767"/>
          </a:xfrm>
          <a:prstGeom prst="rect">
            <a:avLst/>
          </a:prstGeom>
          <a:noFill/>
        </p:spPr>
        <p:txBody>
          <a:bodyPr wrap="square" rtlCol="0">
            <a:spAutoFit/>
          </a:bodyPr>
          <a:lstStyle/>
          <a:p>
            <a:r>
              <a:rPr lang="en-GB" sz="8800" b="1" dirty="0">
                <a:solidFill>
                  <a:schemeClr val="bg1"/>
                </a:solidFill>
                <a:latin typeface="Poppins Medium" panose="00000600000000000000" pitchFamily="2" charset="0"/>
                <a:cs typeface="Poppins Medium" panose="00000600000000000000" pitchFamily="2" charset="0"/>
              </a:rPr>
              <a:t>Vote for your </a:t>
            </a:r>
          </a:p>
          <a:p>
            <a:r>
              <a:rPr lang="en-GB" sz="8800" b="1" dirty="0">
                <a:solidFill>
                  <a:schemeClr val="bg1"/>
                </a:solidFill>
                <a:latin typeface="Poppins Medium" panose="00000600000000000000" pitchFamily="2" charset="0"/>
                <a:cs typeface="Poppins Medium" panose="00000600000000000000" pitchFamily="2" charset="0"/>
              </a:rPr>
              <a:t>Doctoral Rep</a:t>
            </a:r>
            <a:endParaRPr lang="en-GB" sz="8000" b="1" dirty="0">
              <a:solidFill>
                <a:schemeClr val="bg1"/>
              </a:solidFill>
              <a:latin typeface="Poppins Medium" panose="00000600000000000000" pitchFamily="2" charset="0"/>
              <a:cs typeface="Poppins Medium" panose="00000600000000000000" pitchFamily="2" charset="0"/>
            </a:endParaRPr>
          </a:p>
        </p:txBody>
      </p:sp>
      <p:sp>
        <p:nvSpPr>
          <p:cNvPr id="12" name="TextBox 11">
            <a:extLst>
              <a:ext uri="{FF2B5EF4-FFF2-40B4-BE49-F238E27FC236}">
                <a16:creationId xmlns:a16="http://schemas.microsoft.com/office/drawing/2014/main" id="{F69491C3-80F6-48BE-9EE3-B413E52402A9}"/>
              </a:ext>
            </a:extLst>
          </p:cNvPr>
          <p:cNvSpPr txBox="1"/>
          <p:nvPr/>
        </p:nvSpPr>
        <p:spPr>
          <a:xfrm>
            <a:off x="596630" y="6411492"/>
            <a:ext cx="9011983" cy="1200329"/>
          </a:xfrm>
          <a:prstGeom prst="rect">
            <a:avLst/>
          </a:prstGeom>
          <a:noFill/>
        </p:spPr>
        <p:txBody>
          <a:bodyPr wrap="square" rtlCol="0">
            <a:spAutoFit/>
          </a:bodyPr>
          <a:lstStyle/>
          <a:p>
            <a:r>
              <a:rPr lang="en-GB" sz="3600" b="1" dirty="0">
                <a:solidFill>
                  <a:schemeClr val="bg1"/>
                </a:solidFill>
              </a:rPr>
              <a:t>Voting Closes: </a:t>
            </a:r>
            <a:r>
              <a:rPr lang="en-GB" sz="3600" dirty="0">
                <a:solidFill>
                  <a:schemeClr val="bg1"/>
                </a:solidFill>
              </a:rPr>
              <a:t>[DATE, TIME]</a:t>
            </a:r>
          </a:p>
          <a:p>
            <a:r>
              <a:rPr lang="en-GB" sz="3600" b="1" dirty="0">
                <a:solidFill>
                  <a:schemeClr val="bg1"/>
                </a:solidFill>
              </a:rPr>
              <a:t>Vote now: </a:t>
            </a:r>
            <a:r>
              <a:rPr lang="en-GB" sz="3600" dirty="0">
                <a:solidFill>
                  <a:schemeClr val="bg1"/>
                </a:solidFill>
              </a:rPr>
              <a:t>thesubath.com/elections </a:t>
            </a:r>
          </a:p>
        </p:txBody>
      </p:sp>
      <p:sp>
        <p:nvSpPr>
          <p:cNvPr id="17" name="TextBox 16">
            <a:extLst>
              <a:ext uri="{FF2B5EF4-FFF2-40B4-BE49-F238E27FC236}">
                <a16:creationId xmlns:a16="http://schemas.microsoft.com/office/drawing/2014/main" id="{CCF36265-A624-4665-9B90-49066CEF6DEF}"/>
              </a:ext>
            </a:extLst>
          </p:cNvPr>
          <p:cNvSpPr txBox="1"/>
          <p:nvPr/>
        </p:nvSpPr>
        <p:spPr>
          <a:xfrm>
            <a:off x="596630" y="3174421"/>
            <a:ext cx="9011983" cy="3170099"/>
          </a:xfrm>
          <a:prstGeom prst="rect">
            <a:avLst/>
          </a:prstGeom>
          <a:noFill/>
        </p:spPr>
        <p:txBody>
          <a:bodyPr wrap="square" rtlCol="0">
            <a:spAutoFit/>
          </a:bodyPr>
          <a:lstStyle/>
          <a:p>
            <a:r>
              <a:rPr lang="en-GB" sz="4000">
                <a:latin typeface="Poppins Medium" panose="00000600000000000000" pitchFamily="2" charset="0"/>
                <a:cs typeface="Poppins Medium" panose="00000600000000000000" pitchFamily="2" charset="0"/>
              </a:rPr>
              <a:t>Your Doctoral </a:t>
            </a:r>
            <a:r>
              <a:rPr lang="en-GB" sz="4000" dirty="0">
                <a:latin typeface="Poppins Medium" panose="00000600000000000000" pitchFamily="2" charset="0"/>
                <a:cs typeface="Poppins Medium" panose="00000600000000000000" pitchFamily="2" charset="0"/>
              </a:rPr>
              <a:t>Rep can voice the changes that you want to see. </a:t>
            </a:r>
          </a:p>
          <a:p>
            <a:r>
              <a:rPr lang="en-GB" sz="4000" dirty="0">
                <a:solidFill>
                  <a:schemeClr val="bg1"/>
                </a:solidFill>
              </a:rPr>
              <a:t>Who do you want to represent you? </a:t>
            </a:r>
          </a:p>
          <a:p>
            <a:r>
              <a:rPr lang="en-GB" sz="4000" dirty="0">
                <a:solidFill>
                  <a:schemeClr val="bg1"/>
                </a:solidFill>
              </a:rPr>
              <a:t>Make your Choice and vote online.</a:t>
            </a:r>
          </a:p>
        </p:txBody>
      </p:sp>
      <p:cxnSp>
        <p:nvCxnSpPr>
          <p:cNvPr id="15" name="Straight Connector 14">
            <a:extLst>
              <a:ext uri="{FF2B5EF4-FFF2-40B4-BE49-F238E27FC236}">
                <a16:creationId xmlns:a16="http://schemas.microsoft.com/office/drawing/2014/main" id="{ABF6B385-7762-43DB-A638-EDD7A594E810}"/>
              </a:ext>
            </a:extLst>
          </p:cNvPr>
          <p:cNvCxnSpPr>
            <a:cxnSpLocks/>
          </p:cNvCxnSpPr>
          <p:nvPr/>
        </p:nvCxnSpPr>
        <p:spPr>
          <a:xfrm>
            <a:off x="596630" y="7894837"/>
            <a:ext cx="16416879"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48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2243328"/>
            <a:ext cx="15849124" cy="2709671"/>
          </a:xfrm>
        </p:spPr>
        <p:txBody>
          <a:bodyPr>
            <a:normAutofit lnSpcReduction="10000"/>
          </a:bodyPr>
          <a:lstStyle/>
          <a:p>
            <a:pPr marL="0" indent="0">
              <a:buNone/>
            </a:pPr>
            <a:r>
              <a:rPr lang="en-GB" sz="4400" dirty="0"/>
              <a:t>The following slides can be added to a lecture and goes over the elements of being a Rep and what they get out of it. Simply press reuse slides and browse for the relevant PowerPoint file on your PC or X Drive.</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PowerPoint Presentations</a:t>
            </a:r>
          </a:p>
        </p:txBody>
      </p:sp>
      <p:pic>
        <p:nvPicPr>
          <p:cNvPr id="5" name="Picture 4">
            <a:extLst>
              <a:ext uri="{FF2B5EF4-FFF2-40B4-BE49-F238E27FC236}">
                <a16:creationId xmlns:a16="http://schemas.microsoft.com/office/drawing/2014/main" id="{8DA69927-6278-12A0-D138-4E4A2231D3AF}"/>
              </a:ext>
            </a:extLst>
          </p:cNvPr>
          <p:cNvPicPr>
            <a:picLocks noChangeAspect="1"/>
          </p:cNvPicPr>
          <p:nvPr/>
        </p:nvPicPr>
        <p:blipFill>
          <a:blip r:embed="rId2"/>
          <a:stretch>
            <a:fillRect/>
          </a:stretch>
        </p:blipFill>
        <p:spPr>
          <a:xfrm>
            <a:off x="6114759" y="4952999"/>
            <a:ext cx="5030451" cy="4680072"/>
          </a:xfrm>
          <a:prstGeom prst="rect">
            <a:avLst/>
          </a:prstGeom>
        </p:spPr>
      </p:pic>
    </p:spTree>
    <p:extLst>
      <p:ext uri="{BB962C8B-B14F-4D97-AF65-F5344CB8AC3E}">
        <p14:creationId xmlns:p14="http://schemas.microsoft.com/office/powerpoint/2010/main" val="1149778204"/>
      </p:ext>
    </p:extLst>
  </p:cSld>
  <p:clrMapOvr>
    <a:masterClrMapping/>
  </p:clrMapOvr>
</p:sld>
</file>

<file path=ppt/theme/theme1.xml><?xml version="1.0" encoding="utf-8"?>
<a:theme xmlns:a="http://schemas.openxmlformats.org/drawingml/2006/main" name="Student Voice Training Templates">
  <a:themeElements>
    <a:clrScheme name="Custom 1">
      <a:dk1>
        <a:srgbClr val="363636"/>
      </a:dk1>
      <a:lt1>
        <a:srgbClr val="FFFFFF"/>
      </a:lt1>
      <a:dk2>
        <a:srgbClr val="FF473D"/>
      </a:dk2>
      <a:lt2>
        <a:srgbClr val="EDEDED"/>
      </a:lt2>
      <a:accent1>
        <a:srgbClr val="FF473D"/>
      </a:accent1>
      <a:accent2>
        <a:srgbClr val="0000FF"/>
      </a:accent2>
      <a:accent3>
        <a:srgbClr val="116929"/>
      </a:accent3>
      <a:accent4>
        <a:srgbClr val="A629A3"/>
      </a:accent4>
      <a:accent5>
        <a:srgbClr val="121A61"/>
      </a:accent5>
      <a:accent6>
        <a:srgbClr val="EDEDED"/>
      </a:accent6>
      <a:hlink>
        <a:srgbClr val="0000FF"/>
      </a:hlink>
      <a:folHlink>
        <a:srgbClr val="800080"/>
      </a:folHlink>
    </a:clrScheme>
    <a:fontScheme name="SU Calendar">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udent Voice Training Templates" id="{2B92A9F8-A189-4A6B-9CAE-E8D5FF8A092B}" vid="{202E2E9F-4321-4AD1-89AD-5F544D646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 Voice Training Templates</Template>
  <TotalTime>8337</TotalTime>
  <Words>849</Words>
  <Application>Microsoft Office PowerPoint</Application>
  <PresentationFormat>Custom</PresentationFormat>
  <Paragraphs>86</Paragraphs>
  <Slides>16</Slides>
  <Notes>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Poppins</vt:lpstr>
      <vt:lpstr>Poppins ExtraBold</vt:lpstr>
      <vt:lpstr>Poppins Medium</vt:lpstr>
      <vt:lpstr>Poppins SemiBold</vt:lpstr>
      <vt:lpstr>Symbol</vt:lpstr>
      <vt:lpstr>Wingdings</vt:lpstr>
      <vt:lpstr>Student Voice Training Templates</vt:lpstr>
      <vt:lpstr>SU Doctoral Rep Elections​</vt:lpstr>
      <vt:lpstr>Promotion by University Staff</vt:lpstr>
      <vt:lpstr>Role Descriptions</vt:lpstr>
      <vt:lpstr>Email Templates &amp; Signatures</vt:lpstr>
      <vt:lpstr>Email Signatures</vt:lpstr>
      <vt:lpstr>Digital Screens</vt:lpstr>
      <vt:lpstr>PowerPoint Presentation</vt:lpstr>
      <vt:lpstr>PowerPoint Presentation</vt:lpstr>
      <vt:lpstr>PowerPoint Presentations</vt:lpstr>
      <vt:lpstr>PowerPoint Presentation</vt:lpstr>
      <vt:lpstr>PowerPoint Presentation</vt:lpstr>
      <vt:lpstr>PowerPoint Presentation</vt:lpstr>
      <vt:lpstr>PowerPoint Presentation</vt:lpstr>
      <vt:lpstr>Video Promotion</vt:lpstr>
      <vt:lpstr>Why you should be an Academic Rep - Taghried (Doctoral)</vt:lpstr>
      <vt:lpstr>How to Nominate Yourself in an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Edwards</dc:creator>
  <cp:lastModifiedBy>Georgina Newham</cp:lastModifiedBy>
  <cp:revision>25</cp:revision>
  <dcterms:created xsi:type="dcterms:W3CDTF">2021-09-02T15:07:15Z</dcterms:created>
  <dcterms:modified xsi:type="dcterms:W3CDTF">2024-01-29T15:21:57Z</dcterms:modified>
</cp:coreProperties>
</file>